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2"/>
  </p:notesMasterIdLst>
  <p:sldIdLst>
    <p:sldId id="256" r:id="rId2"/>
    <p:sldId id="258" r:id="rId3"/>
    <p:sldId id="267" r:id="rId4"/>
    <p:sldId id="266" r:id="rId5"/>
    <p:sldId id="265" r:id="rId6"/>
    <p:sldId id="264" r:id="rId7"/>
    <p:sldId id="263" r:id="rId8"/>
    <p:sldId id="261" r:id="rId9"/>
    <p:sldId id="260" r:id="rId10"/>
    <p:sldId id="259" r:id="rId11"/>
  </p:sldIdLst>
  <p:sldSz cx="12192000" cy="6858000"/>
  <p:notesSz cx="6858000" cy="9144000"/>
  <p:custDataLst>
    <p:tags r:id="rId1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50" d="100"/>
          <a:sy n="50" d="100"/>
        </p:scale>
        <p:origin x="1349" y="84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2024/1/21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635" y="0"/>
            <a:ext cx="12192000" cy="69265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635"/>
            <a:ext cx="12191365" cy="68573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13C767A0-A7B9-B80D-5371-F94605ED0C7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308" b="27301"/>
          <a:stretch/>
        </p:blipFill>
        <p:spPr>
          <a:xfrm>
            <a:off x="3208708" y="2646000"/>
            <a:ext cx="5838584" cy="1164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1D12C615-259D-12CF-0AD0-8DC17CA7754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847680"/>
            <a:ext cx="11520000" cy="46129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A3969DF3-3B98-A8CF-9B2E-BE8DE884435A}"/>
              </a:ext>
            </a:extLst>
          </p:cNvPr>
          <p:cNvSpPr/>
          <p:nvPr/>
        </p:nvSpPr>
        <p:spPr bwMode="white">
          <a:xfrm>
            <a:off x="1102611" y="1524374"/>
            <a:ext cx="247537" cy="20014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55C292A4-97D4-F48E-13C4-96205E1DAD64}"/>
              </a:ext>
            </a:extLst>
          </p:cNvPr>
          <p:cNvSpPr/>
          <p:nvPr/>
        </p:nvSpPr>
        <p:spPr bwMode="white">
          <a:xfrm>
            <a:off x="1112132" y="2544181"/>
            <a:ext cx="238016" cy="20014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3F3754F5-2341-190F-E032-42EF8C956FA3}"/>
              </a:ext>
            </a:extLst>
          </p:cNvPr>
          <p:cNvSpPr/>
          <p:nvPr/>
        </p:nvSpPr>
        <p:spPr bwMode="white">
          <a:xfrm>
            <a:off x="1112132" y="3563989"/>
            <a:ext cx="238016" cy="20014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1381FBB0-3DDD-ACC1-01CF-11BA7F6FF7AF}"/>
              </a:ext>
            </a:extLst>
          </p:cNvPr>
          <p:cNvSpPr/>
          <p:nvPr/>
        </p:nvSpPr>
        <p:spPr bwMode="white">
          <a:xfrm>
            <a:off x="1112132" y="4593327"/>
            <a:ext cx="228495" cy="19061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71733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747D32DF-70B7-8B50-F54F-52AF6F6EED8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000" y="1350600"/>
            <a:ext cx="11520000" cy="357132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EA80066B-2004-7934-41C5-8D862B993C68}"/>
              </a:ext>
            </a:extLst>
          </p:cNvPr>
          <p:cNvSpPr/>
          <p:nvPr/>
        </p:nvSpPr>
        <p:spPr bwMode="white">
          <a:xfrm>
            <a:off x="957619" y="1502976"/>
            <a:ext cx="228495" cy="1904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7DB0FCDA-16E5-9D25-31CC-A88B151C46EA}"/>
              </a:ext>
            </a:extLst>
          </p:cNvPr>
          <p:cNvSpPr/>
          <p:nvPr/>
        </p:nvSpPr>
        <p:spPr bwMode="white">
          <a:xfrm>
            <a:off x="957619" y="3026741"/>
            <a:ext cx="238016" cy="19999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719C522B-0D39-3608-72B7-14DB79D2670B}"/>
              </a:ext>
            </a:extLst>
          </p:cNvPr>
          <p:cNvSpPr/>
          <p:nvPr/>
        </p:nvSpPr>
        <p:spPr bwMode="white">
          <a:xfrm>
            <a:off x="957619" y="4045759"/>
            <a:ext cx="247537" cy="19999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50933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81DC6DAE-7F34-55BC-B542-E41B3EC7C3A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640" y="1228680"/>
            <a:ext cx="11520000" cy="367879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78E3A1A9-D921-EB21-D17B-AB7C5F3CB8EA}"/>
              </a:ext>
            </a:extLst>
          </p:cNvPr>
          <p:cNvSpPr/>
          <p:nvPr/>
        </p:nvSpPr>
        <p:spPr bwMode="white">
          <a:xfrm>
            <a:off x="1210772" y="1381168"/>
            <a:ext cx="228495" cy="19061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D6EB74E4-5579-A397-8DFE-4234C43B13A4}"/>
              </a:ext>
            </a:extLst>
          </p:cNvPr>
          <p:cNvSpPr/>
          <p:nvPr/>
        </p:nvSpPr>
        <p:spPr bwMode="white">
          <a:xfrm>
            <a:off x="1210772" y="2400938"/>
            <a:ext cx="238016" cy="20014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60373515-8298-B216-FCF9-ACAB469CA5CD}"/>
              </a:ext>
            </a:extLst>
          </p:cNvPr>
          <p:cNvSpPr/>
          <p:nvPr/>
        </p:nvSpPr>
        <p:spPr bwMode="white">
          <a:xfrm>
            <a:off x="1210772" y="3420707"/>
            <a:ext cx="228495" cy="19061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60373515-8298-B216-FCF9-ACAB469CA5CD}"/>
              </a:ext>
            </a:extLst>
          </p:cNvPr>
          <p:cNvSpPr/>
          <p:nvPr/>
        </p:nvSpPr>
        <p:spPr bwMode="white">
          <a:xfrm>
            <a:off x="312600" y="4321869"/>
            <a:ext cx="4335600" cy="58560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11763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4B8E2928-636C-0E36-0B51-E8718E486AA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00" y="1213440"/>
            <a:ext cx="11520000" cy="414587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42ED3F1F-689F-FE65-962B-419B51974175}"/>
              </a:ext>
            </a:extLst>
          </p:cNvPr>
          <p:cNvSpPr/>
          <p:nvPr/>
        </p:nvSpPr>
        <p:spPr bwMode="white">
          <a:xfrm>
            <a:off x="1121861" y="1375462"/>
            <a:ext cx="228495" cy="1906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FB69A343-E0AB-F33D-C938-1B5BCAB180B5}"/>
              </a:ext>
            </a:extLst>
          </p:cNvPr>
          <p:cNvSpPr/>
          <p:nvPr/>
        </p:nvSpPr>
        <p:spPr bwMode="white">
          <a:xfrm>
            <a:off x="1112340" y="1899654"/>
            <a:ext cx="247537" cy="1906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57B28E3C-27D4-6F71-0ED3-9338F62C1836}"/>
              </a:ext>
            </a:extLst>
          </p:cNvPr>
          <p:cNvSpPr/>
          <p:nvPr/>
        </p:nvSpPr>
        <p:spPr bwMode="white">
          <a:xfrm>
            <a:off x="1121861" y="2414314"/>
            <a:ext cx="238016" cy="1906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761AF36B-65CD-2271-1ADA-C8E4B0F2BE89}"/>
              </a:ext>
            </a:extLst>
          </p:cNvPr>
          <p:cNvSpPr/>
          <p:nvPr/>
        </p:nvSpPr>
        <p:spPr bwMode="white">
          <a:xfrm>
            <a:off x="1112340" y="2928975"/>
            <a:ext cx="247537" cy="2001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B9C50B78-9872-3B5F-EE25-E8A89712610A}"/>
              </a:ext>
            </a:extLst>
          </p:cNvPr>
          <p:cNvSpPr/>
          <p:nvPr/>
        </p:nvSpPr>
        <p:spPr bwMode="white">
          <a:xfrm>
            <a:off x="1121861" y="3443636"/>
            <a:ext cx="238016" cy="2096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" name="img_16777215">
            <a:extLst>
              <a:ext uri="{FF2B5EF4-FFF2-40B4-BE49-F238E27FC236}">
                <a16:creationId xmlns:a16="http://schemas.microsoft.com/office/drawing/2014/main" id="{81DC6DAE-7F34-55BC-B542-E41B3EC7C3A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424" r="62177"/>
          <a:stretch/>
        </p:blipFill>
        <p:spPr>
          <a:xfrm>
            <a:off x="275760" y="684657"/>
            <a:ext cx="4357200" cy="60979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166348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6665E780-6D4C-8338-3FD7-05321DAD7D6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600" y="710520"/>
            <a:ext cx="11520000" cy="500977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A7D40701-2036-F0C9-4790-5F2CFA2A94C3}"/>
              </a:ext>
            </a:extLst>
          </p:cNvPr>
          <p:cNvSpPr/>
          <p:nvPr/>
        </p:nvSpPr>
        <p:spPr bwMode="white">
          <a:xfrm>
            <a:off x="969252" y="1901055"/>
            <a:ext cx="218975" cy="20000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1BF26CCA-B4EE-E57F-2039-FA978BCED177}"/>
              </a:ext>
            </a:extLst>
          </p:cNvPr>
          <p:cNvSpPr/>
          <p:nvPr/>
        </p:nvSpPr>
        <p:spPr bwMode="white">
          <a:xfrm>
            <a:off x="959732" y="3386844"/>
            <a:ext cx="228495" cy="1904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15C94891-1CEB-C3AD-C856-794B87E0A1A9}"/>
              </a:ext>
            </a:extLst>
          </p:cNvPr>
          <p:cNvSpPr/>
          <p:nvPr/>
        </p:nvSpPr>
        <p:spPr bwMode="white">
          <a:xfrm>
            <a:off x="969252" y="4863108"/>
            <a:ext cx="218975" cy="1904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3" name="img_16777215">
            <a:extLst>
              <a:ext uri="{FF2B5EF4-FFF2-40B4-BE49-F238E27FC236}">
                <a16:creationId xmlns:a16="http://schemas.microsoft.com/office/drawing/2014/main" id="{377F0B26-96AE-22BA-EDE3-7C21277ACE5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426"/>
          <a:stretch/>
        </p:blipFill>
        <p:spPr>
          <a:xfrm>
            <a:off x="7035120" y="1152480"/>
            <a:ext cx="5019720" cy="295956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07D7D62A-40C8-9199-CB94-20ED8119E0BB}"/>
              </a:ext>
            </a:extLst>
          </p:cNvPr>
          <p:cNvSpPr/>
          <p:nvPr/>
        </p:nvSpPr>
        <p:spPr bwMode="white">
          <a:xfrm>
            <a:off x="7330260" y="1773034"/>
            <a:ext cx="218975" cy="19093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A906C326-CF16-F07B-1C11-E6DDF8FE6E69}"/>
              </a:ext>
            </a:extLst>
          </p:cNvPr>
          <p:cNvSpPr/>
          <p:nvPr/>
        </p:nvSpPr>
        <p:spPr bwMode="white">
          <a:xfrm>
            <a:off x="7330260" y="3252819"/>
            <a:ext cx="228495" cy="19093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2091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14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E930E5A3-47A2-0CAB-EE0E-4F8BFF77DAD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480" y="1213440"/>
            <a:ext cx="11520000" cy="314557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25E9F164-B48C-5A4F-8B77-DFE5588A1B8C}"/>
              </a:ext>
            </a:extLst>
          </p:cNvPr>
          <p:cNvSpPr/>
          <p:nvPr/>
        </p:nvSpPr>
        <p:spPr bwMode="white">
          <a:xfrm>
            <a:off x="1142612" y="1937875"/>
            <a:ext cx="228495" cy="1906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78185B0B-BB70-F5DD-921A-CCD39C253DEF}"/>
              </a:ext>
            </a:extLst>
          </p:cNvPr>
          <p:cNvSpPr/>
          <p:nvPr/>
        </p:nvSpPr>
        <p:spPr bwMode="white">
          <a:xfrm>
            <a:off x="1152132" y="2452606"/>
            <a:ext cx="218975" cy="1906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512FCDDA-71FF-DD09-502C-CAB07D88D28C}"/>
              </a:ext>
            </a:extLst>
          </p:cNvPr>
          <p:cNvSpPr/>
          <p:nvPr/>
        </p:nvSpPr>
        <p:spPr bwMode="white">
          <a:xfrm>
            <a:off x="1152132" y="2957804"/>
            <a:ext cx="218975" cy="1906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05042C4E-12CE-DF29-E7AB-E11D82BC9022}"/>
              </a:ext>
            </a:extLst>
          </p:cNvPr>
          <p:cNvSpPr/>
          <p:nvPr/>
        </p:nvSpPr>
        <p:spPr bwMode="white">
          <a:xfrm>
            <a:off x="1142612" y="3472535"/>
            <a:ext cx="228495" cy="1906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4CB08C28-1E44-6031-8422-45813A9FD489}"/>
              </a:ext>
            </a:extLst>
          </p:cNvPr>
          <p:cNvSpPr/>
          <p:nvPr/>
        </p:nvSpPr>
        <p:spPr bwMode="white">
          <a:xfrm>
            <a:off x="1152132" y="3977733"/>
            <a:ext cx="218975" cy="1906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4844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9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FE45E60A-E224-7A45-97D7-351E9F08AC9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570006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C6E7A189-DAAD-DBD0-A893-7A1F86FC07DA}"/>
              </a:ext>
            </a:extLst>
          </p:cNvPr>
          <p:cNvSpPr/>
          <p:nvPr/>
        </p:nvSpPr>
        <p:spPr bwMode="white">
          <a:xfrm>
            <a:off x="1350148" y="1561016"/>
            <a:ext cx="1685157" cy="24782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68760E47-3D02-40AE-E818-D00427185121}"/>
              </a:ext>
            </a:extLst>
          </p:cNvPr>
          <p:cNvSpPr/>
          <p:nvPr/>
        </p:nvSpPr>
        <p:spPr bwMode="white">
          <a:xfrm>
            <a:off x="1350148" y="2580928"/>
            <a:ext cx="1409057" cy="24782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6E13F318-66EA-BC7C-B031-79BFAC7EB56F}"/>
              </a:ext>
            </a:extLst>
          </p:cNvPr>
          <p:cNvSpPr/>
          <p:nvPr/>
        </p:nvSpPr>
        <p:spPr bwMode="white">
          <a:xfrm>
            <a:off x="1350148" y="3600839"/>
            <a:ext cx="1685157" cy="24782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7AC59FEC-21C9-0318-61AD-3AD6041EAE26}"/>
              </a:ext>
            </a:extLst>
          </p:cNvPr>
          <p:cNvSpPr/>
          <p:nvPr/>
        </p:nvSpPr>
        <p:spPr bwMode="white">
          <a:xfrm>
            <a:off x="1350148" y="4620750"/>
            <a:ext cx="1409057" cy="2573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0442B732-5D92-93A5-6FC0-3D22E44AC147}"/>
              </a:ext>
            </a:extLst>
          </p:cNvPr>
          <p:cNvSpPr/>
          <p:nvPr/>
        </p:nvSpPr>
        <p:spPr bwMode="white">
          <a:xfrm>
            <a:off x="1350148" y="5640661"/>
            <a:ext cx="1685157" cy="2573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8646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2YTZkNGE2Njk2NzcyNTAzOGM5ZmQ1NzQ5MzlhNzI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0</Words>
  <Application>Microsoft Office PowerPoint</Application>
  <PresentationFormat>宽屏</PresentationFormat>
  <Paragraphs>0</Paragraphs>
  <Slides>10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5" baseType="lpstr">
      <vt:lpstr>宋体</vt:lpstr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5</cp:revision>
  <dcterms:created xsi:type="dcterms:W3CDTF">2023-07-10T09:28:00Z</dcterms:created>
  <dcterms:modified xsi:type="dcterms:W3CDTF">2024-01-21T13:10:11Z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0D19CC1FE8314396A26B969BFD398AAA_12</vt:lpwstr>
  </property>
  <property fmtid="{D5CDD505-2E9C-101B-9397-08002B2CF9AE}" pid="3" name="KSOProductBuildVer">
    <vt:lpwstr>2052-11.1.0.14036</vt:lpwstr>
  </property>
</Properties>
</file>