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68" r:id="rId5"/>
    <p:sldId id="267" r:id="rId6"/>
    <p:sldId id="266" r:id="rId7"/>
    <p:sldId id="265" r:id="rId8"/>
    <p:sldId id="263" r:id="rId9"/>
    <p:sldId id="262" r:id="rId10"/>
    <p:sldId id="261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123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E9B060-1BC8-54C3-34CD-31F4DE8C91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132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3CD650-A9B5-CCB9-3F39-0E5C32531747}"/>
              </a:ext>
            </a:extLst>
          </p:cNvPr>
          <p:cNvSpPr/>
          <p:nvPr/>
        </p:nvSpPr>
        <p:spPr bwMode="white">
          <a:xfrm>
            <a:off x="754935" y="2028454"/>
            <a:ext cx="247571" cy="241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B38E63-C225-146F-8C7E-D51B998AAC7E}"/>
              </a:ext>
            </a:extLst>
          </p:cNvPr>
          <p:cNvSpPr/>
          <p:nvPr/>
        </p:nvSpPr>
        <p:spPr bwMode="white">
          <a:xfrm>
            <a:off x="766724" y="2753613"/>
            <a:ext cx="229887" cy="22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D169F4-6A31-0E77-EC24-9DB874E4DE4C}"/>
              </a:ext>
            </a:extLst>
          </p:cNvPr>
          <p:cNvSpPr/>
          <p:nvPr/>
        </p:nvSpPr>
        <p:spPr bwMode="white">
          <a:xfrm>
            <a:off x="749041" y="3472876"/>
            <a:ext cx="265255" cy="235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118705-C55F-0041-CE02-5EEB63558B5F}"/>
              </a:ext>
            </a:extLst>
          </p:cNvPr>
          <p:cNvSpPr/>
          <p:nvPr/>
        </p:nvSpPr>
        <p:spPr bwMode="white">
          <a:xfrm>
            <a:off x="749041" y="4203930"/>
            <a:ext cx="265255" cy="22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31A93E-FF81-DB26-CA87-8750E70C12FA}"/>
              </a:ext>
            </a:extLst>
          </p:cNvPr>
          <p:cNvSpPr/>
          <p:nvPr/>
        </p:nvSpPr>
        <p:spPr bwMode="white">
          <a:xfrm>
            <a:off x="760830" y="4923193"/>
            <a:ext cx="235782" cy="22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E3AA58-6211-3A91-84F6-60099C6161AC}"/>
              </a:ext>
            </a:extLst>
          </p:cNvPr>
          <p:cNvSpPr/>
          <p:nvPr/>
        </p:nvSpPr>
        <p:spPr bwMode="white">
          <a:xfrm>
            <a:off x="754935" y="5654247"/>
            <a:ext cx="247571" cy="229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E8C3BDEC-39F0-9B25-1085-0887299FD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1"/>
          <a:stretch/>
        </p:blipFill>
        <p:spPr>
          <a:xfrm>
            <a:off x="7219666" y="1300104"/>
            <a:ext cx="4344627" cy="5170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252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1E9C82FD-B299-6497-5A6D-8CF0E62EEB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 b="58132"/>
          <a:stretch/>
        </p:blipFill>
        <p:spPr>
          <a:xfrm>
            <a:off x="3225120" y="1957153"/>
            <a:ext cx="6089568" cy="114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245" y="3424077"/>
            <a:ext cx="4252328" cy="74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EE4128-1E88-B4FE-EE48-A387B7A6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1" y="209874"/>
            <a:ext cx="9166137" cy="6491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918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5F8471-1479-D15F-AF6A-EC5388EF11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0" y="223521"/>
            <a:ext cx="9689300" cy="6565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1568B1-6E4E-D72F-62BA-D566C56D5CD5}"/>
              </a:ext>
            </a:extLst>
          </p:cNvPr>
          <p:cNvSpPr/>
          <p:nvPr/>
        </p:nvSpPr>
        <p:spPr bwMode="white">
          <a:xfrm>
            <a:off x="4448811" y="2129051"/>
            <a:ext cx="2006580" cy="850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95F73E-E07D-C9DC-B8CB-E4A4307C7CA4}"/>
              </a:ext>
            </a:extLst>
          </p:cNvPr>
          <p:cNvSpPr/>
          <p:nvPr/>
        </p:nvSpPr>
        <p:spPr bwMode="white">
          <a:xfrm>
            <a:off x="4448811" y="4885025"/>
            <a:ext cx="2006580" cy="711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BB942B-58E0-CA50-C6E6-5D90FC29C6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0" y="250818"/>
            <a:ext cx="10872107" cy="612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34EF49-A899-4856-9896-D8D02C79C1CC}"/>
              </a:ext>
            </a:extLst>
          </p:cNvPr>
          <p:cNvSpPr/>
          <p:nvPr/>
        </p:nvSpPr>
        <p:spPr bwMode="white">
          <a:xfrm>
            <a:off x="4716495" y="1282890"/>
            <a:ext cx="2762478" cy="78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4650E7-4A7E-C9D3-999E-D76F3C6CCA36}"/>
              </a:ext>
            </a:extLst>
          </p:cNvPr>
          <p:cNvSpPr/>
          <p:nvPr/>
        </p:nvSpPr>
        <p:spPr bwMode="white">
          <a:xfrm>
            <a:off x="4531258" y="4367284"/>
            <a:ext cx="3166080" cy="1101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1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CE0161-D7CB-835D-9EDE-70E951E9EA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6" y="209874"/>
            <a:ext cx="11049528" cy="6473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CA003C-49EC-FF46-BBA4-74E993E58C4E}"/>
              </a:ext>
            </a:extLst>
          </p:cNvPr>
          <p:cNvSpPr/>
          <p:nvPr/>
        </p:nvSpPr>
        <p:spPr bwMode="white">
          <a:xfrm>
            <a:off x="4260041" y="1351129"/>
            <a:ext cx="2918681" cy="108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FB6F0D-6100-0D4F-BFAA-A6CDEB0ECF96}"/>
              </a:ext>
            </a:extLst>
          </p:cNvPr>
          <p:cNvSpPr/>
          <p:nvPr/>
        </p:nvSpPr>
        <p:spPr bwMode="white">
          <a:xfrm>
            <a:off x="4614882" y="4667535"/>
            <a:ext cx="2563840" cy="751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0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131F99-3738-858E-44DC-6F5F06674F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60000"/>
            <a:ext cx="11520000" cy="3110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15DCA3-3596-20FF-6953-DB341E210030}"/>
              </a:ext>
            </a:extLst>
          </p:cNvPr>
          <p:cNvSpPr/>
          <p:nvPr/>
        </p:nvSpPr>
        <p:spPr bwMode="white">
          <a:xfrm>
            <a:off x="5241917" y="1629035"/>
            <a:ext cx="2856198" cy="562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5B5146FD-48F4-E5D4-6F19-2C8DB94952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300682"/>
            <a:ext cx="11520000" cy="3123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4AEBD6-D3BA-ABD6-E86B-CF12DD27F3DD}"/>
              </a:ext>
            </a:extLst>
          </p:cNvPr>
          <p:cNvSpPr/>
          <p:nvPr/>
        </p:nvSpPr>
        <p:spPr bwMode="white">
          <a:xfrm>
            <a:off x="5270479" y="4414856"/>
            <a:ext cx="2465851" cy="103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3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9CDE60-163B-433D-0BC4-816E0B4E6A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1" y="278114"/>
            <a:ext cx="11336131" cy="6279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A60822-8AA0-1D9F-8E7A-BD794829AF5A}"/>
              </a:ext>
            </a:extLst>
          </p:cNvPr>
          <p:cNvSpPr/>
          <p:nvPr/>
        </p:nvSpPr>
        <p:spPr bwMode="white">
          <a:xfrm>
            <a:off x="4519326" y="1546388"/>
            <a:ext cx="3300841" cy="732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199E7E-C60E-F191-23A8-2822DD0A3A45}"/>
              </a:ext>
            </a:extLst>
          </p:cNvPr>
          <p:cNvSpPr/>
          <p:nvPr/>
        </p:nvSpPr>
        <p:spPr bwMode="white">
          <a:xfrm>
            <a:off x="5185773" y="4631105"/>
            <a:ext cx="2497917" cy="97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5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7E5836-F771-67CB-4B04-3B28EC64F2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698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039699-521A-C621-7A05-EE56CA4781BC}"/>
              </a:ext>
            </a:extLst>
          </p:cNvPr>
          <p:cNvSpPr/>
          <p:nvPr/>
        </p:nvSpPr>
        <p:spPr bwMode="white">
          <a:xfrm>
            <a:off x="1023544" y="4155716"/>
            <a:ext cx="388647" cy="37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9C4E13-95CB-6E63-8C69-65307DFF9703}"/>
              </a:ext>
            </a:extLst>
          </p:cNvPr>
          <p:cNvSpPr/>
          <p:nvPr/>
        </p:nvSpPr>
        <p:spPr bwMode="white">
          <a:xfrm>
            <a:off x="1014065" y="5303920"/>
            <a:ext cx="426564" cy="37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6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