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3" d="100"/>
          <a:sy n="53" d="100"/>
        </p:scale>
        <p:origin x="12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6F1EA-0105-4C6D-3F89-A199D3949F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25" b="4918"/>
          <a:stretch/>
        </p:blipFill>
        <p:spPr>
          <a:xfrm>
            <a:off x="4200189" y="3099817"/>
            <a:ext cx="4139429" cy="1252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3658E4-3D4C-11C8-BD68-46079821F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38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D112BE-61FD-2F12-B49A-AA068487EF10}"/>
              </a:ext>
            </a:extLst>
          </p:cNvPr>
          <p:cNvSpPr/>
          <p:nvPr/>
        </p:nvSpPr>
        <p:spPr bwMode="white">
          <a:xfrm>
            <a:off x="6624595" y="4521880"/>
            <a:ext cx="304661" cy="19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29C955-9466-4F2B-A837-D578F5979BAA}"/>
              </a:ext>
            </a:extLst>
          </p:cNvPr>
          <p:cNvSpPr/>
          <p:nvPr/>
        </p:nvSpPr>
        <p:spPr bwMode="white">
          <a:xfrm>
            <a:off x="8585851" y="4521880"/>
            <a:ext cx="304661" cy="19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8BD1B1-1509-7105-6930-B273BD7AA4FB}"/>
              </a:ext>
            </a:extLst>
          </p:cNvPr>
          <p:cNvSpPr/>
          <p:nvPr/>
        </p:nvSpPr>
        <p:spPr bwMode="white">
          <a:xfrm>
            <a:off x="10528066" y="4521880"/>
            <a:ext cx="314181" cy="199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D9841E2-6ED5-E521-87CF-36498FFF8545}"/>
              </a:ext>
            </a:extLst>
          </p:cNvPr>
          <p:cNvSpPr/>
          <p:nvPr/>
        </p:nvSpPr>
        <p:spPr bwMode="white">
          <a:xfrm>
            <a:off x="4977520" y="4988544"/>
            <a:ext cx="285619" cy="25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38F8F1-2A1C-B2D5-8DC6-0603120921ED}"/>
              </a:ext>
            </a:extLst>
          </p:cNvPr>
          <p:cNvSpPr/>
          <p:nvPr/>
        </p:nvSpPr>
        <p:spPr bwMode="white">
          <a:xfrm>
            <a:off x="10708958" y="4988544"/>
            <a:ext cx="285619" cy="25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0663460-55D4-D98F-4FAD-C671503F3C3E}"/>
              </a:ext>
            </a:extLst>
          </p:cNvPr>
          <p:cNvSpPr/>
          <p:nvPr/>
        </p:nvSpPr>
        <p:spPr bwMode="white">
          <a:xfrm>
            <a:off x="8747702" y="5512350"/>
            <a:ext cx="285619" cy="257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1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D38ABB-B9B7-9663-9177-42D8AAA91B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4911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78EBA0-ADDC-854D-08C2-CE33AE064CA2}"/>
              </a:ext>
            </a:extLst>
          </p:cNvPr>
          <p:cNvSpPr/>
          <p:nvPr/>
        </p:nvSpPr>
        <p:spPr bwMode="white">
          <a:xfrm>
            <a:off x="2629737" y="4238019"/>
            <a:ext cx="237420" cy="199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32989A-D290-D4F3-071E-EEA582EDC6DB}"/>
              </a:ext>
            </a:extLst>
          </p:cNvPr>
          <p:cNvSpPr/>
          <p:nvPr/>
        </p:nvSpPr>
        <p:spPr bwMode="white">
          <a:xfrm>
            <a:off x="5184378" y="4238019"/>
            <a:ext cx="246917" cy="19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021B2F-B2D3-BEED-CB27-DDE6CB2FB91E}"/>
              </a:ext>
            </a:extLst>
          </p:cNvPr>
          <p:cNvSpPr/>
          <p:nvPr/>
        </p:nvSpPr>
        <p:spPr bwMode="white">
          <a:xfrm>
            <a:off x="7672542" y="4238019"/>
            <a:ext cx="227923" cy="19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2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636F39-8693-50F6-F7B9-8E1CA971E7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969600"/>
            <a:ext cx="11520000" cy="448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B65FB7D-6B9B-DE4C-70E2-C86B4ED3740C}"/>
              </a:ext>
            </a:extLst>
          </p:cNvPr>
          <p:cNvSpPr/>
          <p:nvPr/>
        </p:nvSpPr>
        <p:spPr bwMode="white">
          <a:xfrm>
            <a:off x="2642776" y="2847675"/>
            <a:ext cx="190413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43128F-FF56-A930-E1A7-C709BE7294A7}"/>
              </a:ext>
            </a:extLst>
          </p:cNvPr>
          <p:cNvSpPr/>
          <p:nvPr/>
        </p:nvSpPr>
        <p:spPr bwMode="white">
          <a:xfrm>
            <a:off x="4861090" y="2857209"/>
            <a:ext cx="314181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93BEE8-9DAC-F092-1529-0C8F5F6ADFF5}"/>
              </a:ext>
            </a:extLst>
          </p:cNvPr>
          <p:cNvSpPr/>
          <p:nvPr/>
        </p:nvSpPr>
        <p:spPr bwMode="white">
          <a:xfrm>
            <a:off x="7193652" y="2857209"/>
            <a:ext cx="199933" cy="190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433C09-2469-90AC-EA98-3994C3C9AE0D}"/>
              </a:ext>
            </a:extLst>
          </p:cNvPr>
          <p:cNvSpPr/>
          <p:nvPr/>
        </p:nvSpPr>
        <p:spPr bwMode="white">
          <a:xfrm>
            <a:off x="9478611" y="2847675"/>
            <a:ext cx="190413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AE3137B-C9FA-3BF5-A801-949A7877335E}"/>
              </a:ext>
            </a:extLst>
          </p:cNvPr>
          <p:cNvSpPr/>
          <p:nvPr/>
        </p:nvSpPr>
        <p:spPr bwMode="white">
          <a:xfrm>
            <a:off x="976661" y="4020281"/>
            <a:ext cx="238016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609CCF4-9D05-0C77-FDB8-AF8EE1AEAB82}"/>
              </a:ext>
            </a:extLst>
          </p:cNvPr>
          <p:cNvSpPr/>
          <p:nvPr/>
        </p:nvSpPr>
        <p:spPr bwMode="white">
          <a:xfrm>
            <a:off x="986181" y="4544617"/>
            <a:ext cx="21897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02791DA-872E-FD5B-E4EB-4287DD577A4B}"/>
              </a:ext>
            </a:extLst>
          </p:cNvPr>
          <p:cNvSpPr/>
          <p:nvPr/>
        </p:nvSpPr>
        <p:spPr bwMode="white">
          <a:xfrm>
            <a:off x="986181" y="5068953"/>
            <a:ext cx="218975" cy="20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