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677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A91AB1-3BDE-CE24-413A-C95AA8BE03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13423"/>
          <a:stretch/>
        </p:blipFill>
        <p:spPr>
          <a:xfrm>
            <a:off x="4198222" y="3362844"/>
            <a:ext cx="3783022" cy="812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1E9C82FD-B299-6497-5A6D-8CF0E62EE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5" b="58132"/>
          <a:stretch/>
        </p:blipFill>
        <p:spPr>
          <a:xfrm>
            <a:off x="3225120" y="1957153"/>
            <a:ext cx="6089568" cy="1142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2D8C1B-89D5-E76A-B2A7-EC569BBC9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7" y="1082489"/>
            <a:ext cx="11520000" cy="2934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9FACD52-C3E1-1023-BB47-76448C1993CB}"/>
              </a:ext>
            </a:extLst>
          </p:cNvPr>
          <p:cNvSpPr/>
          <p:nvPr/>
        </p:nvSpPr>
        <p:spPr bwMode="white">
          <a:xfrm>
            <a:off x="10340623" y="1037333"/>
            <a:ext cx="1573244" cy="695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6EF031-36EF-F19A-76E4-F8DE0DC94E9D}"/>
              </a:ext>
            </a:extLst>
          </p:cNvPr>
          <p:cNvSpPr/>
          <p:nvPr/>
        </p:nvSpPr>
        <p:spPr bwMode="white">
          <a:xfrm>
            <a:off x="1145999" y="1778067"/>
            <a:ext cx="228495" cy="190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B79F84-1127-DE4D-691A-F5AB2BB8C6FE}"/>
              </a:ext>
            </a:extLst>
          </p:cNvPr>
          <p:cNvSpPr/>
          <p:nvPr/>
        </p:nvSpPr>
        <p:spPr bwMode="white">
          <a:xfrm>
            <a:off x="1136478" y="2244962"/>
            <a:ext cx="247537" cy="190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DE96AE-5678-A67A-1D90-6B0F45E25111}"/>
              </a:ext>
            </a:extLst>
          </p:cNvPr>
          <p:cNvSpPr/>
          <p:nvPr/>
        </p:nvSpPr>
        <p:spPr bwMode="white">
          <a:xfrm>
            <a:off x="1145999" y="2721385"/>
            <a:ext cx="228495" cy="190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280EC0-59D8-EC18-B407-28F604394E0F}"/>
              </a:ext>
            </a:extLst>
          </p:cNvPr>
          <p:cNvSpPr/>
          <p:nvPr/>
        </p:nvSpPr>
        <p:spPr bwMode="white">
          <a:xfrm>
            <a:off x="1136478" y="3188280"/>
            <a:ext cx="247537" cy="190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11E1CF-5287-A51F-D858-04BB9808B5A1}"/>
              </a:ext>
            </a:extLst>
          </p:cNvPr>
          <p:cNvSpPr/>
          <p:nvPr/>
        </p:nvSpPr>
        <p:spPr bwMode="white">
          <a:xfrm>
            <a:off x="1145999" y="3655175"/>
            <a:ext cx="238016" cy="200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20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33ED3D-11B2-847A-DEC6-CEF8A0128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1" y="1206666"/>
            <a:ext cx="11520000" cy="2298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AA28A48-C537-4142-D075-155FA9237294}"/>
              </a:ext>
            </a:extLst>
          </p:cNvPr>
          <p:cNvSpPr/>
          <p:nvPr/>
        </p:nvSpPr>
        <p:spPr bwMode="white">
          <a:xfrm>
            <a:off x="1567355" y="3152041"/>
            <a:ext cx="276099" cy="247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86D911B-E4DC-9CDE-AFD6-1E67F4C8B4F0}"/>
              </a:ext>
            </a:extLst>
          </p:cNvPr>
          <p:cNvSpPr/>
          <p:nvPr/>
        </p:nvSpPr>
        <p:spPr bwMode="white">
          <a:xfrm>
            <a:off x="3661901" y="3152041"/>
            <a:ext cx="276099" cy="247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DCE2D75-418C-80FA-52E3-E6C21BC15975}"/>
              </a:ext>
            </a:extLst>
          </p:cNvPr>
          <p:cNvSpPr/>
          <p:nvPr/>
        </p:nvSpPr>
        <p:spPr bwMode="white">
          <a:xfrm>
            <a:off x="5756446" y="3152041"/>
            <a:ext cx="276099" cy="247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21E32C4-E6E0-BBB0-213B-B5F545A341AE}"/>
              </a:ext>
            </a:extLst>
          </p:cNvPr>
          <p:cNvSpPr/>
          <p:nvPr/>
        </p:nvSpPr>
        <p:spPr bwMode="white">
          <a:xfrm>
            <a:off x="7822430" y="3152041"/>
            <a:ext cx="285619" cy="247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83BCA47-E565-277E-36CF-3C9F0B11908B}"/>
              </a:ext>
            </a:extLst>
          </p:cNvPr>
          <p:cNvSpPr/>
          <p:nvPr/>
        </p:nvSpPr>
        <p:spPr bwMode="white">
          <a:xfrm>
            <a:off x="9916975" y="3152041"/>
            <a:ext cx="285619" cy="247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2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FECCA7-03E7-33E7-240E-2AC4930793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8355"/>
            <a:ext cx="11520000" cy="488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F38092-5056-D216-A590-BE0A802996E6}"/>
              </a:ext>
            </a:extLst>
          </p:cNvPr>
          <p:cNvSpPr/>
          <p:nvPr/>
        </p:nvSpPr>
        <p:spPr bwMode="white">
          <a:xfrm>
            <a:off x="1102611" y="1285300"/>
            <a:ext cx="247537" cy="200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53DB8D-560B-5CCC-371A-88F3E7DC3B5B}"/>
              </a:ext>
            </a:extLst>
          </p:cNvPr>
          <p:cNvSpPr/>
          <p:nvPr/>
        </p:nvSpPr>
        <p:spPr bwMode="white">
          <a:xfrm>
            <a:off x="1112132" y="2744070"/>
            <a:ext cx="228495" cy="190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781FC22-735D-0A18-52C5-A608D96FC380}"/>
              </a:ext>
            </a:extLst>
          </p:cNvPr>
          <p:cNvSpPr/>
          <p:nvPr/>
        </p:nvSpPr>
        <p:spPr bwMode="white">
          <a:xfrm>
            <a:off x="1112132" y="4183772"/>
            <a:ext cx="238016" cy="190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4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A8CF6F-41C4-5C54-9172-2F9541464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76000"/>
            <a:ext cx="11520000" cy="2930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8EFA3B7-6C7A-9D05-1DF4-6E83B1D34D59}"/>
              </a:ext>
            </a:extLst>
          </p:cNvPr>
          <p:cNvSpPr/>
          <p:nvPr/>
        </p:nvSpPr>
        <p:spPr bwMode="white">
          <a:xfrm>
            <a:off x="967140" y="1528736"/>
            <a:ext cx="218975" cy="190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E189CF-C4DE-AC82-B469-3B6083A15FD0}"/>
              </a:ext>
            </a:extLst>
          </p:cNvPr>
          <p:cNvSpPr/>
          <p:nvPr/>
        </p:nvSpPr>
        <p:spPr bwMode="white">
          <a:xfrm>
            <a:off x="957619" y="2970189"/>
            <a:ext cx="228495" cy="190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6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63C49F-57C1-988A-3BA5-3C8CA6073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6" y="1071200"/>
            <a:ext cx="11520000" cy="2947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D983A4-5BEB-B063-FCE1-2846E9525259}"/>
              </a:ext>
            </a:extLst>
          </p:cNvPr>
          <p:cNvSpPr/>
          <p:nvPr/>
        </p:nvSpPr>
        <p:spPr bwMode="white">
          <a:xfrm>
            <a:off x="1147767" y="1719767"/>
            <a:ext cx="247537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7D563C-5FBD-C9B2-1928-9B2177CC594B}"/>
              </a:ext>
            </a:extLst>
          </p:cNvPr>
          <p:cNvSpPr/>
          <p:nvPr/>
        </p:nvSpPr>
        <p:spPr bwMode="white">
          <a:xfrm>
            <a:off x="1157288" y="2196656"/>
            <a:ext cx="228495" cy="190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36EC9F-532A-24A0-5EFC-77FE98C5E5F9}"/>
              </a:ext>
            </a:extLst>
          </p:cNvPr>
          <p:cNvSpPr/>
          <p:nvPr/>
        </p:nvSpPr>
        <p:spPr bwMode="white">
          <a:xfrm>
            <a:off x="1147767" y="2664006"/>
            <a:ext cx="247537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FE80C4-E674-80C7-DFFF-09F8FF585B0F}"/>
              </a:ext>
            </a:extLst>
          </p:cNvPr>
          <p:cNvSpPr/>
          <p:nvPr/>
        </p:nvSpPr>
        <p:spPr bwMode="white">
          <a:xfrm>
            <a:off x="1147767" y="3131356"/>
            <a:ext cx="247537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98E77E-CF41-C61A-FDB7-AF26A2A1F5A9}"/>
              </a:ext>
            </a:extLst>
          </p:cNvPr>
          <p:cNvSpPr/>
          <p:nvPr/>
        </p:nvSpPr>
        <p:spPr bwMode="white">
          <a:xfrm>
            <a:off x="1157288" y="3608245"/>
            <a:ext cx="228495" cy="190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96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2024-01-21T12:55:07Z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