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3" r:id="rId9"/>
    <p:sldId id="262" r:id="rId10"/>
    <p:sldId id="261" r:id="rId11"/>
    <p:sldId id="260" r:id="rId12"/>
    <p:sldId id="25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A50499-C649-C24C-1C2C-68975985F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25100"/>
            <a:ext cx="11520000" cy="5274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81B312-D66D-A6E0-20A2-273DF1627E28}"/>
              </a:ext>
            </a:extLst>
          </p:cNvPr>
          <p:cNvSpPr/>
          <p:nvPr/>
        </p:nvSpPr>
        <p:spPr bwMode="white">
          <a:xfrm>
            <a:off x="1350148" y="1650541"/>
            <a:ext cx="1409057" cy="247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354032-D3BA-737C-9A2F-CD44AA43CAF5}"/>
              </a:ext>
            </a:extLst>
          </p:cNvPr>
          <p:cNvSpPr/>
          <p:nvPr/>
        </p:nvSpPr>
        <p:spPr bwMode="white">
          <a:xfrm>
            <a:off x="1350148" y="2585230"/>
            <a:ext cx="1132958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B2FBCE-F240-0487-E507-655600D18D4A}"/>
              </a:ext>
            </a:extLst>
          </p:cNvPr>
          <p:cNvSpPr/>
          <p:nvPr/>
        </p:nvSpPr>
        <p:spPr bwMode="white">
          <a:xfrm>
            <a:off x="1350148" y="3529457"/>
            <a:ext cx="1409057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F1BB83-30F0-8311-7D98-51D384821504}"/>
              </a:ext>
            </a:extLst>
          </p:cNvPr>
          <p:cNvSpPr/>
          <p:nvPr/>
        </p:nvSpPr>
        <p:spPr bwMode="white">
          <a:xfrm>
            <a:off x="1350148" y="4464146"/>
            <a:ext cx="1132958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78DFBA-D096-866C-1608-A336A30087B3}"/>
              </a:ext>
            </a:extLst>
          </p:cNvPr>
          <p:cNvSpPr/>
          <p:nvPr/>
        </p:nvSpPr>
        <p:spPr bwMode="white">
          <a:xfrm>
            <a:off x="1350148" y="5408373"/>
            <a:ext cx="1685157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3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6BE172-D363-36FA-4284-D5FF6874D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969600"/>
            <a:ext cx="11520000" cy="4356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7A522F-D387-B75B-A0A3-65E543396A78}"/>
              </a:ext>
            </a:extLst>
          </p:cNvPr>
          <p:cNvSpPr/>
          <p:nvPr/>
        </p:nvSpPr>
        <p:spPr bwMode="white">
          <a:xfrm>
            <a:off x="1150232" y="3028776"/>
            <a:ext cx="228495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774F84-96C5-CCFF-2EEA-885390D1D6A5}"/>
              </a:ext>
            </a:extLst>
          </p:cNvPr>
          <p:cNvSpPr/>
          <p:nvPr/>
        </p:nvSpPr>
        <p:spPr bwMode="white">
          <a:xfrm>
            <a:off x="1159752" y="3495905"/>
            <a:ext cx="218975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78595D-A8CB-9438-CEF6-E60FF49D3993}"/>
              </a:ext>
            </a:extLst>
          </p:cNvPr>
          <p:cNvSpPr/>
          <p:nvPr/>
        </p:nvSpPr>
        <p:spPr bwMode="white">
          <a:xfrm>
            <a:off x="1150232" y="3972566"/>
            <a:ext cx="228495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B42EEC-E6D5-CFDF-582C-29E5BD567C23}"/>
              </a:ext>
            </a:extLst>
          </p:cNvPr>
          <p:cNvSpPr/>
          <p:nvPr/>
        </p:nvSpPr>
        <p:spPr bwMode="white">
          <a:xfrm>
            <a:off x="1159752" y="4439694"/>
            <a:ext cx="218975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38097E-5D7D-88CB-F6F8-13527CD92B66}"/>
              </a:ext>
            </a:extLst>
          </p:cNvPr>
          <p:cNvSpPr/>
          <p:nvPr/>
        </p:nvSpPr>
        <p:spPr bwMode="white">
          <a:xfrm>
            <a:off x="1150232" y="4906822"/>
            <a:ext cx="228495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A07E32-7B48-92D2-0141-A9D4C2CC1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6"/>
          <a:stretch/>
        </p:blipFill>
        <p:spPr>
          <a:xfrm>
            <a:off x="4690700" y="2645999"/>
            <a:ext cx="3704000" cy="1319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35D8FF-BDB5-3526-0062-0284EE891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0" y="1007700"/>
            <a:ext cx="11520000" cy="276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8C9631-8375-1223-DCCC-5F95643FA817}"/>
              </a:ext>
            </a:extLst>
          </p:cNvPr>
          <p:cNvSpPr/>
          <p:nvPr/>
        </p:nvSpPr>
        <p:spPr bwMode="white">
          <a:xfrm>
            <a:off x="10312400" y="956899"/>
            <a:ext cx="1618400" cy="63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C76F49-A93A-08C6-33B0-7FB347AE4349}"/>
              </a:ext>
            </a:extLst>
          </p:cNvPr>
          <p:cNvSpPr/>
          <p:nvPr/>
        </p:nvSpPr>
        <p:spPr bwMode="white">
          <a:xfrm>
            <a:off x="1162932" y="1637983"/>
            <a:ext cx="238016" cy="20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343EF7-495E-337E-F98F-D5B20E4EA49C}"/>
              </a:ext>
            </a:extLst>
          </p:cNvPr>
          <p:cNvSpPr/>
          <p:nvPr/>
        </p:nvSpPr>
        <p:spPr bwMode="white">
          <a:xfrm>
            <a:off x="1162932" y="2077272"/>
            <a:ext cx="238016" cy="20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65EC85-B11D-E677-2F36-8CE8BA169C1D}"/>
              </a:ext>
            </a:extLst>
          </p:cNvPr>
          <p:cNvSpPr/>
          <p:nvPr/>
        </p:nvSpPr>
        <p:spPr bwMode="white">
          <a:xfrm>
            <a:off x="1162932" y="2526111"/>
            <a:ext cx="22849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3A7CDD-0FAE-943C-1C99-15AB76D495DD}"/>
              </a:ext>
            </a:extLst>
          </p:cNvPr>
          <p:cNvSpPr/>
          <p:nvPr/>
        </p:nvSpPr>
        <p:spPr bwMode="white">
          <a:xfrm>
            <a:off x="1153411" y="2965400"/>
            <a:ext cx="247537" cy="20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788CB1-D8D5-429B-07AB-5858DFD4AFDE}"/>
              </a:ext>
            </a:extLst>
          </p:cNvPr>
          <p:cNvSpPr/>
          <p:nvPr/>
        </p:nvSpPr>
        <p:spPr bwMode="white">
          <a:xfrm>
            <a:off x="1153411" y="3404688"/>
            <a:ext cx="247537" cy="20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8D78D5-924C-3523-E950-59B083B41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1500"/>
            <a:ext cx="11520000" cy="3633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3689BC-FD42-A23B-0729-17FE30AE66C0}"/>
              </a:ext>
            </a:extLst>
          </p:cNvPr>
          <p:cNvSpPr/>
          <p:nvPr/>
        </p:nvSpPr>
        <p:spPr bwMode="white">
          <a:xfrm>
            <a:off x="2035636" y="3773314"/>
            <a:ext cx="704528" cy="219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F75535-1911-BA0B-D9A9-668E0E76B283}"/>
              </a:ext>
            </a:extLst>
          </p:cNvPr>
          <p:cNvSpPr/>
          <p:nvPr/>
        </p:nvSpPr>
        <p:spPr bwMode="white">
          <a:xfrm>
            <a:off x="5862942" y="3773314"/>
            <a:ext cx="723570" cy="238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8B8161-710E-F778-ADFE-C72315F08BE4}"/>
              </a:ext>
            </a:extLst>
          </p:cNvPr>
          <p:cNvSpPr/>
          <p:nvPr/>
        </p:nvSpPr>
        <p:spPr bwMode="white">
          <a:xfrm>
            <a:off x="9423669" y="3773314"/>
            <a:ext cx="875900" cy="1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97BB4F-FD41-AEA8-7840-7952B7CED4AD}"/>
              </a:ext>
            </a:extLst>
          </p:cNvPr>
          <p:cNvSpPr/>
          <p:nvPr/>
        </p:nvSpPr>
        <p:spPr bwMode="white">
          <a:xfrm>
            <a:off x="2035636" y="4211983"/>
            <a:ext cx="723570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5EDB31-C903-A2E9-5741-085981EE7267}"/>
              </a:ext>
            </a:extLst>
          </p:cNvPr>
          <p:cNvSpPr/>
          <p:nvPr/>
        </p:nvSpPr>
        <p:spPr bwMode="white">
          <a:xfrm>
            <a:off x="5320264" y="4211983"/>
            <a:ext cx="790214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9B2BDD-0077-3F7E-5AAB-F8CE56745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45800"/>
            <a:ext cx="11520000" cy="400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D776CB-071F-0C05-17F6-6E0CC1CC1C05}"/>
              </a:ext>
            </a:extLst>
          </p:cNvPr>
          <p:cNvSpPr/>
          <p:nvPr/>
        </p:nvSpPr>
        <p:spPr bwMode="white">
          <a:xfrm>
            <a:off x="1102611" y="1655316"/>
            <a:ext cx="247537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F81634-0F35-83DC-78EA-67F01E075630}"/>
              </a:ext>
            </a:extLst>
          </p:cNvPr>
          <p:cNvSpPr/>
          <p:nvPr/>
        </p:nvSpPr>
        <p:spPr bwMode="white">
          <a:xfrm>
            <a:off x="1112132" y="2541018"/>
            <a:ext cx="228495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7EA0FD-B135-4972-C15B-B41748F50439}"/>
              </a:ext>
            </a:extLst>
          </p:cNvPr>
          <p:cNvSpPr/>
          <p:nvPr/>
        </p:nvSpPr>
        <p:spPr bwMode="white">
          <a:xfrm>
            <a:off x="1112132" y="3864811"/>
            <a:ext cx="228495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5F3CAF-5D2D-193D-CE61-DE8307EA4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74400"/>
            <a:ext cx="11520000" cy="267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7CA1F0-A422-6304-E06F-4EAE273C1A8E}"/>
              </a:ext>
            </a:extLst>
          </p:cNvPr>
          <p:cNvSpPr/>
          <p:nvPr/>
        </p:nvSpPr>
        <p:spPr bwMode="white">
          <a:xfrm>
            <a:off x="957619" y="1408117"/>
            <a:ext cx="247537" cy="200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8D00BF-6C89-04DC-6168-04A1CFA186D3}"/>
              </a:ext>
            </a:extLst>
          </p:cNvPr>
          <p:cNvSpPr/>
          <p:nvPr/>
        </p:nvSpPr>
        <p:spPr bwMode="white">
          <a:xfrm>
            <a:off x="957619" y="2735746"/>
            <a:ext cx="238016" cy="200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4F28BE-2004-2282-08A4-0F9699DAF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702900"/>
            <a:ext cx="11520000" cy="2901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17D1E4-C018-5B15-C69A-96133C397DD5}"/>
              </a:ext>
            </a:extLst>
          </p:cNvPr>
          <p:cNvSpPr/>
          <p:nvPr/>
        </p:nvSpPr>
        <p:spPr bwMode="white">
          <a:xfrm>
            <a:off x="3286022" y="2592823"/>
            <a:ext cx="1018710" cy="353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2BC9A7A-FE30-5FDA-016E-E7BC99D36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0" y="3604600"/>
            <a:ext cx="11520000" cy="1467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4B78E5-D417-51A7-65AA-0FD589401115}"/>
              </a:ext>
            </a:extLst>
          </p:cNvPr>
          <p:cNvSpPr/>
          <p:nvPr/>
        </p:nvSpPr>
        <p:spPr bwMode="white">
          <a:xfrm>
            <a:off x="3346533" y="4071494"/>
            <a:ext cx="1989818" cy="37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A5707C-81E8-B228-3932-BBE650DF5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74400"/>
            <a:ext cx="11520000" cy="286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4F446C-2499-8A60-6636-7CFB3D0C1768}"/>
              </a:ext>
            </a:extLst>
          </p:cNvPr>
          <p:cNvSpPr/>
          <p:nvPr/>
        </p:nvSpPr>
        <p:spPr bwMode="white">
          <a:xfrm>
            <a:off x="3061685" y="1723171"/>
            <a:ext cx="999669" cy="525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0C50EC-2D0E-A7BE-1EE5-CC04EAF25146}"/>
              </a:ext>
            </a:extLst>
          </p:cNvPr>
          <p:cNvSpPr/>
          <p:nvPr/>
        </p:nvSpPr>
        <p:spPr bwMode="white">
          <a:xfrm>
            <a:off x="5546578" y="3164969"/>
            <a:ext cx="1266247" cy="353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5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83B860-8114-771B-4BC4-B5E009788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1210900"/>
            <a:ext cx="11520000" cy="2901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762CB6-C5D3-DDDF-D6C9-2DC9AE3379AE}"/>
              </a:ext>
            </a:extLst>
          </p:cNvPr>
          <p:cNvSpPr/>
          <p:nvPr/>
        </p:nvSpPr>
        <p:spPr bwMode="white">
          <a:xfrm>
            <a:off x="1140711" y="1898144"/>
            <a:ext cx="247537" cy="190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53383E-CE8D-3289-E410-ECD88E5145A1}"/>
              </a:ext>
            </a:extLst>
          </p:cNvPr>
          <p:cNvSpPr/>
          <p:nvPr/>
        </p:nvSpPr>
        <p:spPr bwMode="white">
          <a:xfrm>
            <a:off x="1150232" y="2365853"/>
            <a:ext cx="238016" cy="200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A5538C-4278-42E5-C599-B128BC476B89}"/>
              </a:ext>
            </a:extLst>
          </p:cNvPr>
          <p:cNvSpPr/>
          <p:nvPr/>
        </p:nvSpPr>
        <p:spPr bwMode="white">
          <a:xfrm>
            <a:off x="1150232" y="2833561"/>
            <a:ext cx="228495" cy="190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3F390B-728B-939A-5BF5-8A47ECA6769B}"/>
              </a:ext>
            </a:extLst>
          </p:cNvPr>
          <p:cNvSpPr/>
          <p:nvPr/>
        </p:nvSpPr>
        <p:spPr bwMode="white">
          <a:xfrm>
            <a:off x="1150232" y="3301269"/>
            <a:ext cx="228495" cy="200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F11EC1-C271-345E-099B-527DF5203742}"/>
              </a:ext>
            </a:extLst>
          </p:cNvPr>
          <p:cNvSpPr/>
          <p:nvPr/>
        </p:nvSpPr>
        <p:spPr bwMode="white">
          <a:xfrm>
            <a:off x="1140711" y="3768978"/>
            <a:ext cx="247537" cy="200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1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2024-01-21T13:01:51Z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