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6" d="100"/>
          <a:sy n="56" d="100"/>
        </p:scale>
        <p:origin x="1123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EA5795D-0282-697C-A204-A5E50BB4BB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56" b="31934"/>
          <a:stretch/>
        </p:blipFill>
        <p:spPr>
          <a:xfrm>
            <a:off x="4661066" y="3317690"/>
            <a:ext cx="2983584" cy="735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E9C82FD-B299-6497-5A6D-8CF0E62EE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95" b="58132"/>
          <a:stretch/>
        </p:blipFill>
        <p:spPr>
          <a:xfrm>
            <a:off x="3225120" y="1957153"/>
            <a:ext cx="6089568" cy="1142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76BC632-AE35-C3B4-FC64-65C52B569C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3" y="1098011"/>
            <a:ext cx="11520000" cy="18972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6242BB-5F6A-C6F2-552C-B52B2464890F}"/>
              </a:ext>
            </a:extLst>
          </p:cNvPr>
          <p:cNvSpPr/>
          <p:nvPr/>
        </p:nvSpPr>
        <p:spPr bwMode="white">
          <a:xfrm>
            <a:off x="2193050" y="1674819"/>
            <a:ext cx="448550" cy="3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A6242BB-5F6A-C6F2-552C-B52B2464890F}"/>
              </a:ext>
            </a:extLst>
          </p:cNvPr>
          <p:cNvSpPr/>
          <p:nvPr/>
        </p:nvSpPr>
        <p:spPr bwMode="white">
          <a:xfrm>
            <a:off x="7984250" y="1727561"/>
            <a:ext cx="448550" cy="3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A6242BB-5F6A-C6F2-552C-B52B2464890F}"/>
              </a:ext>
            </a:extLst>
          </p:cNvPr>
          <p:cNvSpPr/>
          <p:nvPr/>
        </p:nvSpPr>
        <p:spPr bwMode="white">
          <a:xfrm>
            <a:off x="2336983" y="2116857"/>
            <a:ext cx="448550" cy="3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6242BB-5F6A-C6F2-552C-B52B2464890F}"/>
              </a:ext>
            </a:extLst>
          </p:cNvPr>
          <p:cNvSpPr/>
          <p:nvPr/>
        </p:nvSpPr>
        <p:spPr bwMode="white">
          <a:xfrm>
            <a:off x="8208525" y="2137242"/>
            <a:ext cx="448550" cy="3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A6242BB-5F6A-C6F2-552C-B52B2464890F}"/>
              </a:ext>
            </a:extLst>
          </p:cNvPr>
          <p:cNvSpPr/>
          <p:nvPr/>
        </p:nvSpPr>
        <p:spPr bwMode="white">
          <a:xfrm>
            <a:off x="1977242" y="2570709"/>
            <a:ext cx="448550" cy="3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A6242BB-5F6A-C6F2-552C-B52B2464890F}"/>
              </a:ext>
            </a:extLst>
          </p:cNvPr>
          <p:cNvSpPr/>
          <p:nvPr/>
        </p:nvSpPr>
        <p:spPr bwMode="white">
          <a:xfrm>
            <a:off x="8102783" y="2570710"/>
            <a:ext cx="448550" cy="3190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934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E3ADD6F-4B50-99B4-A8E4-1A9CC892D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00" y="804500"/>
            <a:ext cx="11520000" cy="4402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4E6D26D-2E1F-223B-5DE3-661FEB92ACEA}"/>
              </a:ext>
            </a:extLst>
          </p:cNvPr>
          <p:cNvSpPr/>
          <p:nvPr/>
        </p:nvSpPr>
        <p:spPr bwMode="white">
          <a:xfrm>
            <a:off x="2613217" y="3863138"/>
            <a:ext cx="1132958" cy="2858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9BAA2B4-7EDD-5B26-373C-B30C0561B971}"/>
              </a:ext>
            </a:extLst>
          </p:cNvPr>
          <p:cNvSpPr/>
          <p:nvPr/>
        </p:nvSpPr>
        <p:spPr bwMode="white">
          <a:xfrm>
            <a:off x="6078738" y="3786910"/>
            <a:ext cx="1256727" cy="5240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7299EDE-E0CA-10BA-0E86-A24D103B2198}"/>
              </a:ext>
            </a:extLst>
          </p:cNvPr>
          <p:cNvSpPr/>
          <p:nvPr/>
        </p:nvSpPr>
        <p:spPr bwMode="white">
          <a:xfrm>
            <a:off x="9182473" y="3853610"/>
            <a:ext cx="1456661" cy="29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7DA77DA-AF48-FB08-ECAD-83012950987A}"/>
              </a:ext>
            </a:extLst>
          </p:cNvPr>
          <p:cNvSpPr/>
          <p:nvPr/>
        </p:nvSpPr>
        <p:spPr bwMode="white">
          <a:xfrm>
            <a:off x="1080390" y="4615887"/>
            <a:ext cx="1361454" cy="2953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122D20F-19F2-3162-C944-9C19F6FA661A}"/>
              </a:ext>
            </a:extLst>
          </p:cNvPr>
          <p:cNvSpPr/>
          <p:nvPr/>
        </p:nvSpPr>
        <p:spPr bwMode="white">
          <a:xfrm>
            <a:off x="4431663" y="4615887"/>
            <a:ext cx="1113917" cy="4573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9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1A32F3-9D98-FFDB-6B4E-B96C44907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41000"/>
            <a:ext cx="11520000" cy="45633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E832E5B-E993-FA7F-D180-8880EA94CC80}"/>
              </a:ext>
            </a:extLst>
          </p:cNvPr>
          <p:cNvSpPr/>
          <p:nvPr/>
        </p:nvSpPr>
        <p:spPr bwMode="white">
          <a:xfrm>
            <a:off x="1112132" y="1360244"/>
            <a:ext cx="238016" cy="2095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83D4BA-FBA5-764E-D061-7BBE7A25B986}"/>
              </a:ext>
            </a:extLst>
          </p:cNvPr>
          <p:cNvSpPr/>
          <p:nvPr/>
        </p:nvSpPr>
        <p:spPr bwMode="white">
          <a:xfrm>
            <a:off x="1112132" y="2265295"/>
            <a:ext cx="228495" cy="2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A52D984-DFDE-0FA7-E9E3-5E5B5CD90844}"/>
              </a:ext>
            </a:extLst>
          </p:cNvPr>
          <p:cNvSpPr/>
          <p:nvPr/>
        </p:nvSpPr>
        <p:spPr bwMode="white">
          <a:xfrm>
            <a:off x="1102611" y="3170345"/>
            <a:ext cx="247537" cy="1905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4FA6AD-59EB-25D7-1D4C-74E3F7B2DC79}"/>
              </a:ext>
            </a:extLst>
          </p:cNvPr>
          <p:cNvSpPr/>
          <p:nvPr/>
        </p:nvSpPr>
        <p:spPr bwMode="white">
          <a:xfrm>
            <a:off x="1112132" y="4065868"/>
            <a:ext cx="238016" cy="2000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16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35B40FF-7564-98CF-1A7C-EEF8ECB0A9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87546"/>
            <a:ext cx="11520000" cy="5080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>
            <a:off x="7840133" y="1715858"/>
            <a:ext cx="816579" cy="3488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>
            <a:off x="7543800" y="1970079"/>
            <a:ext cx="474133" cy="4487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>
            <a:off x="7490978" y="2545813"/>
            <a:ext cx="526956" cy="448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 rot="18867190">
            <a:off x="7543800" y="4014391"/>
            <a:ext cx="474133" cy="254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>
            <a:off x="7636934" y="4852813"/>
            <a:ext cx="389466" cy="3514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>
            <a:off x="9451776" y="1605791"/>
            <a:ext cx="816579" cy="3598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>
            <a:off x="9180844" y="1715858"/>
            <a:ext cx="352624" cy="482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>
            <a:off x="9139999" y="2977216"/>
            <a:ext cx="352624" cy="482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C163F5B1-2CE8-64AA-D526-94ECFC109319}"/>
              </a:ext>
            </a:extLst>
          </p:cNvPr>
          <p:cNvSpPr/>
          <p:nvPr/>
        </p:nvSpPr>
        <p:spPr bwMode="white">
          <a:xfrm>
            <a:off x="9139998" y="4130991"/>
            <a:ext cx="461202" cy="11832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644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2024-01-21T12:51:50Z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