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6CD09-FB06-263B-5EF8-4C1E117056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1" b="12519"/>
          <a:stretch/>
        </p:blipFill>
        <p:spPr>
          <a:xfrm>
            <a:off x="4538554" y="3230200"/>
            <a:ext cx="3106846" cy="1185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707E9-0237-A844-5A95-C4619ADB8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0" y="1007700"/>
            <a:ext cx="11520000" cy="3885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95D104-5081-FAFB-A73D-DC209ADB0342}"/>
              </a:ext>
            </a:extLst>
          </p:cNvPr>
          <p:cNvSpPr/>
          <p:nvPr/>
        </p:nvSpPr>
        <p:spPr bwMode="white">
          <a:xfrm>
            <a:off x="1035932" y="1617185"/>
            <a:ext cx="228495" cy="19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3F706A-27AE-EC3A-BA5E-B529E496F9C0}"/>
              </a:ext>
            </a:extLst>
          </p:cNvPr>
          <p:cNvSpPr/>
          <p:nvPr/>
        </p:nvSpPr>
        <p:spPr bwMode="white">
          <a:xfrm>
            <a:off x="1035932" y="2474273"/>
            <a:ext cx="228495" cy="19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BDEDFD-EA41-C43C-FFC1-63B7FB3E9F81}"/>
              </a:ext>
            </a:extLst>
          </p:cNvPr>
          <p:cNvSpPr/>
          <p:nvPr/>
        </p:nvSpPr>
        <p:spPr bwMode="white">
          <a:xfrm>
            <a:off x="1026411" y="3312315"/>
            <a:ext cx="24753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CE5DDA-16B8-0E6A-68A2-1E7860801747}"/>
              </a:ext>
            </a:extLst>
          </p:cNvPr>
          <p:cNvSpPr/>
          <p:nvPr/>
        </p:nvSpPr>
        <p:spPr bwMode="white">
          <a:xfrm>
            <a:off x="1035932" y="4159881"/>
            <a:ext cx="238016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EAE0A-A67D-87A8-F362-ACB3B2E92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1007700"/>
            <a:ext cx="11520000" cy="3067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B0408F-D68A-55BD-EC9B-B9D0E5D78213}"/>
              </a:ext>
            </a:extLst>
          </p:cNvPr>
          <p:cNvSpPr/>
          <p:nvPr/>
        </p:nvSpPr>
        <p:spPr bwMode="white">
          <a:xfrm>
            <a:off x="1064511" y="1617297"/>
            <a:ext cx="24753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CC7E15-9E02-28CB-C2DB-94C8ED712223}"/>
              </a:ext>
            </a:extLst>
          </p:cNvPr>
          <p:cNvSpPr/>
          <p:nvPr/>
        </p:nvSpPr>
        <p:spPr bwMode="white">
          <a:xfrm>
            <a:off x="1074032" y="2474545"/>
            <a:ext cx="228495" cy="190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D70B2C-445D-42D6-2E8C-75D5318F000F}"/>
              </a:ext>
            </a:extLst>
          </p:cNvPr>
          <p:cNvSpPr/>
          <p:nvPr/>
        </p:nvSpPr>
        <p:spPr bwMode="white">
          <a:xfrm>
            <a:off x="1064511" y="3312742"/>
            <a:ext cx="247537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8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573324-BD4F-91C7-98DF-362D3142A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6900"/>
            <a:ext cx="11520000" cy="4340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BA1EF5-F12F-22BB-E513-AB52E93B37FC}"/>
              </a:ext>
            </a:extLst>
          </p:cNvPr>
          <p:cNvSpPr/>
          <p:nvPr/>
        </p:nvSpPr>
        <p:spPr bwMode="white">
          <a:xfrm>
            <a:off x="2349818" y="1968012"/>
            <a:ext cx="238016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1D7E0E-9590-D7F2-63C4-4EFA87B76E20}"/>
              </a:ext>
            </a:extLst>
          </p:cNvPr>
          <p:cNvSpPr/>
          <p:nvPr/>
        </p:nvSpPr>
        <p:spPr bwMode="white">
          <a:xfrm>
            <a:off x="2349818" y="2816964"/>
            <a:ext cx="247537" cy="200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50B1DA-A3B6-2CDE-2ED1-2BE09785C50B}"/>
              </a:ext>
            </a:extLst>
          </p:cNvPr>
          <p:cNvSpPr/>
          <p:nvPr/>
        </p:nvSpPr>
        <p:spPr bwMode="white">
          <a:xfrm>
            <a:off x="2349818" y="3675455"/>
            <a:ext cx="228495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668C0D-E40E-44F2-57BD-B63E279D2D4F}"/>
              </a:ext>
            </a:extLst>
          </p:cNvPr>
          <p:cNvSpPr/>
          <p:nvPr/>
        </p:nvSpPr>
        <p:spPr bwMode="white">
          <a:xfrm>
            <a:off x="2302214" y="4953654"/>
            <a:ext cx="247537" cy="1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4AB2D0-42C1-F8BF-1D91-63905F922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44200"/>
            <a:ext cx="11520000" cy="466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DB0E6F-1970-E523-2B74-457D5F8BE6B1}"/>
              </a:ext>
            </a:extLst>
          </p:cNvPr>
          <p:cNvSpPr/>
          <p:nvPr/>
        </p:nvSpPr>
        <p:spPr bwMode="white">
          <a:xfrm>
            <a:off x="1070870" y="3982313"/>
            <a:ext cx="285619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F4ABB8-9984-CA11-30FE-AC13EBBCB04D}"/>
              </a:ext>
            </a:extLst>
          </p:cNvPr>
          <p:cNvSpPr/>
          <p:nvPr/>
        </p:nvSpPr>
        <p:spPr bwMode="white">
          <a:xfrm>
            <a:off x="1070870" y="4410887"/>
            <a:ext cx="285619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C4A2AF-E39C-500E-2866-4B1A21C588C7}"/>
              </a:ext>
            </a:extLst>
          </p:cNvPr>
          <p:cNvSpPr/>
          <p:nvPr/>
        </p:nvSpPr>
        <p:spPr bwMode="white">
          <a:xfrm>
            <a:off x="1070870" y="4829938"/>
            <a:ext cx="285619" cy="2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C81977-0564-7396-C1C3-C35A1258361F}"/>
              </a:ext>
            </a:extLst>
          </p:cNvPr>
          <p:cNvSpPr/>
          <p:nvPr/>
        </p:nvSpPr>
        <p:spPr bwMode="white">
          <a:xfrm>
            <a:off x="1051828" y="5248988"/>
            <a:ext cx="285619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