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06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78616A-473F-F9AD-E2F1-E2DB2E82CD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53" b="17041"/>
          <a:stretch/>
        </p:blipFill>
        <p:spPr>
          <a:xfrm>
            <a:off x="4627199" y="3421253"/>
            <a:ext cx="3668661" cy="1048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E9C82FD-B299-6497-5A6D-8CF0E62EEB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5" b="58132"/>
          <a:stretch/>
        </p:blipFill>
        <p:spPr>
          <a:xfrm>
            <a:off x="3225120" y="1957153"/>
            <a:ext cx="6089568" cy="1142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E8BEBD-AAE3-C600-D896-A8BF6BCA8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3583"/>
            <a:ext cx="11520000" cy="3480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2A919E-43E8-D151-9803-FE16628CD394}"/>
              </a:ext>
            </a:extLst>
          </p:cNvPr>
          <p:cNvSpPr/>
          <p:nvPr/>
        </p:nvSpPr>
        <p:spPr bwMode="white">
          <a:xfrm>
            <a:off x="3520859" y="2370161"/>
            <a:ext cx="523636" cy="286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E07A81-DC15-7385-D2B7-7A5FF45C822A}"/>
              </a:ext>
            </a:extLst>
          </p:cNvPr>
          <p:cNvSpPr/>
          <p:nvPr/>
        </p:nvSpPr>
        <p:spPr bwMode="white">
          <a:xfrm>
            <a:off x="9414148" y="2303414"/>
            <a:ext cx="1256727" cy="352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C626C9-9382-35B2-03AB-27463279CDD2}"/>
              </a:ext>
            </a:extLst>
          </p:cNvPr>
          <p:cNvSpPr/>
          <p:nvPr/>
        </p:nvSpPr>
        <p:spPr bwMode="white">
          <a:xfrm>
            <a:off x="3235239" y="3009027"/>
            <a:ext cx="1180561" cy="524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656649-5700-1584-5881-95A227C43D99}"/>
              </a:ext>
            </a:extLst>
          </p:cNvPr>
          <p:cNvSpPr/>
          <p:nvPr/>
        </p:nvSpPr>
        <p:spPr bwMode="white">
          <a:xfrm>
            <a:off x="9280859" y="3009027"/>
            <a:ext cx="1361454" cy="524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17EA62A-C95C-CA3D-2563-A30EB3C64698}"/>
              </a:ext>
            </a:extLst>
          </p:cNvPr>
          <p:cNvSpPr/>
          <p:nvPr/>
        </p:nvSpPr>
        <p:spPr bwMode="white">
          <a:xfrm>
            <a:off x="2835371" y="3714640"/>
            <a:ext cx="942545" cy="362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81E927A-12BD-28E7-A3FD-60D49ECF45E0}"/>
              </a:ext>
            </a:extLst>
          </p:cNvPr>
          <p:cNvSpPr/>
          <p:nvPr/>
        </p:nvSpPr>
        <p:spPr bwMode="white">
          <a:xfrm>
            <a:off x="9014280" y="3714640"/>
            <a:ext cx="999669" cy="362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17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3826DD-D3D2-ECFF-DD05-0ADB1798E9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8" y="1247896"/>
            <a:ext cx="11520000" cy="2926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D1C610-1C26-BA21-99E7-F5DC434675B4}"/>
              </a:ext>
            </a:extLst>
          </p:cNvPr>
          <p:cNvSpPr/>
          <p:nvPr/>
        </p:nvSpPr>
        <p:spPr bwMode="white">
          <a:xfrm>
            <a:off x="2069987" y="3078151"/>
            <a:ext cx="238016" cy="200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18B7400-1534-193A-7C78-846FBCBD4FC8}"/>
              </a:ext>
            </a:extLst>
          </p:cNvPr>
          <p:cNvSpPr/>
          <p:nvPr/>
        </p:nvSpPr>
        <p:spPr bwMode="white">
          <a:xfrm>
            <a:off x="4316863" y="3087683"/>
            <a:ext cx="218975" cy="190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403068F-7872-21EE-05C5-F479EF4BD949}"/>
              </a:ext>
            </a:extLst>
          </p:cNvPr>
          <p:cNvSpPr/>
          <p:nvPr/>
        </p:nvSpPr>
        <p:spPr bwMode="white">
          <a:xfrm>
            <a:off x="8782053" y="3087683"/>
            <a:ext cx="228495" cy="190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56FF736-7D75-9085-4E3A-F9F94B7CC230}"/>
              </a:ext>
            </a:extLst>
          </p:cNvPr>
          <p:cNvSpPr/>
          <p:nvPr/>
        </p:nvSpPr>
        <p:spPr bwMode="white">
          <a:xfrm>
            <a:off x="10210152" y="3087683"/>
            <a:ext cx="228495" cy="190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219BD9F-D94D-44C5-E82A-467BBDD1C6B9}"/>
              </a:ext>
            </a:extLst>
          </p:cNvPr>
          <p:cNvSpPr/>
          <p:nvPr/>
        </p:nvSpPr>
        <p:spPr bwMode="white">
          <a:xfrm>
            <a:off x="2203276" y="3488051"/>
            <a:ext cx="257057" cy="190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A6E50C8-B77F-5BD6-4D28-DD3E0C778DF7}"/>
              </a:ext>
            </a:extLst>
          </p:cNvPr>
          <p:cNvSpPr/>
          <p:nvPr/>
        </p:nvSpPr>
        <p:spPr bwMode="white">
          <a:xfrm>
            <a:off x="4135971" y="3488051"/>
            <a:ext cx="247537" cy="190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DD4E607-07C7-A77C-BAA6-6224DC7F34A7}"/>
              </a:ext>
            </a:extLst>
          </p:cNvPr>
          <p:cNvSpPr/>
          <p:nvPr/>
        </p:nvSpPr>
        <p:spPr bwMode="white">
          <a:xfrm>
            <a:off x="9467541" y="3478519"/>
            <a:ext cx="247536" cy="200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456D083-968F-FD20-8B18-EC8554B5F7BD}"/>
              </a:ext>
            </a:extLst>
          </p:cNvPr>
          <p:cNvSpPr/>
          <p:nvPr/>
        </p:nvSpPr>
        <p:spPr bwMode="white">
          <a:xfrm>
            <a:off x="3602814" y="3878887"/>
            <a:ext cx="257057" cy="200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0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211364-2E30-6F47-5D8D-BEE644CDA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8" y="770818"/>
            <a:ext cx="11520000" cy="4588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7" name="矩形 46">
            <a:extLst>
              <a:ext uri="{FF2B5EF4-FFF2-40B4-BE49-F238E27FC236}">
                <a16:creationId xmlns:a16="http://schemas.microsoft.com/office/drawing/2014/main" id="{1BDB81B3-3DAE-ED99-9774-F504A69B3A60}"/>
              </a:ext>
            </a:extLst>
          </p:cNvPr>
          <p:cNvSpPr/>
          <p:nvPr/>
        </p:nvSpPr>
        <p:spPr bwMode="white">
          <a:xfrm>
            <a:off x="6792235" y="3298598"/>
            <a:ext cx="247537" cy="200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8" name="矩形 47">
            <a:extLst>
              <a:ext uri="{FF2B5EF4-FFF2-40B4-BE49-F238E27FC236}">
                <a16:creationId xmlns:a16="http://schemas.microsoft.com/office/drawing/2014/main" id="{8F205249-D8E2-C64D-E754-C228F6404727}"/>
              </a:ext>
            </a:extLst>
          </p:cNvPr>
          <p:cNvSpPr/>
          <p:nvPr/>
        </p:nvSpPr>
        <p:spPr bwMode="white">
          <a:xfrm>
            <a:off x="6782714" y="3699227"/>
            <a:ext cx="238016" cy="200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9" name="矩形 48">
            <a:extLst>
              <a:ext uri="{FF2B5EF4-FFF2-40B4-BE49-F238E27FC236}">
                <a16:creationId xmlns:a16="http://schemas.microsoft.com/office/drawing/2014/main" id="{EC3E8DFA-4541-91B0-D61D-F10A59BF0C0F}"/>
              </a:ext>
            </a:extLst>
          </p:cNvPr>
          <p:cNvSpPr/>
          <p:nvPr/>
        </p:nvSpPr>
        <p:spPr bwMode="white">
          <a:xfrm>
            <a:off x="6782714" y="4099856"/>
            <a:ext cx="238016" cy="190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0" name="矩形 49">
            <a:extLst>
              <a:ext uri="{FF2B5EF4-FFF2-40B4-BE49-F238E27FC236}">
                <a16:creationId xmlns:a16="http://schemas.microsoft.com/office/drawing/2014/main" id="{7293B918-8FB2-F753-03AF-D252AE4F2D70}"/>
              </a:ext>
            </a:extLst>
          </p:cNvPr>
          <p:cNvSpPr/>
          <p:nvPr/>
        </p:nvSpPr>
        <p:spPr bwMode="white">
          <a:xfrm>
            <a:off x="6792235" y="4500485"/>
            <a:ext cx="218975" cy="190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1" name="矩形 50">
            <a:extLst>
              <a:ext uri="{FF2B5EF4-FFF2-40B4-BE49-F238E27FC236}">
                <a16:creationId xmlns:a16="http://schemas.microsoft.com/office/drawing/2014/main" id="{A0DEE699-40B3-FD2C-6910-5BCA6152FBB2}"/>
              </a:ext>
            </a:extLst>
          </p:cNvPr>
          <p:cNvSpPr/>
          <p:nvPr/>
        </p:nvSpPr>
        <p:spPr bwMode="white">
          <a:xfrm>
            <a:off x="6792235" y="4901115"/>
            <a:ext cx="247537" cy="190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3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F874C1-EB45-A7BA-39FC-6008B1EFB9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44313"/>
            <a:ext cx="11520000" cy="4848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1696359-DE7B-084E-FD6A-F5EBBF520EAA}"/>
              </a:ext>
            </a:extLst>
          </p:cNvPr>
          <p:cNvSpPr/>
          <p:nvPr/>
        </p:nvSpPr>
        <p:spPr bwMode="white">
          <a:xfrm>
            <a:off x="2235570" y="5078494"/>
            <a:ext cx="304661" cy="20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CF40747-1C88-02E0-9D21-41E137CB3774}"/>
              </a:ext>
            </a:extLst>
          </p:cNvPr>
          <p:cNvSpPr/>
          <p:nvPr/>
        </p:nvSpPr>
        <p:spPr bwMode="white">
          <a:xfrm>
            <a:off x="4196826" y="5078494"/>
            <a:ext cx="295140" cy="20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4352DF6-3E72-3554-F131-B687D84955E6}"/>
              </a:ext>
            </a:extLst>
          </p:cNvPr>
          <p:cNvSpPr/>
          <p:nvPr/>
        </p:nvSpPr>
        <p:spPr bwMode="white">
          <a:xfrm>
            <a:off x="6148561" y="5078494"/>
            <a:ext cx="295140" cy="20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A6022F9-6272-CF90-2EF5-6D084DB06636}"/>
              </a:ext>
            </a:extLst>
          </p:cNvPr>
          <p:cNvSpPr/>
          <p:nvPr/>
        </p:nvSpPr>
        <p:spPr bwMode="white">
          <a:xfrm>
            <a:off x="8100297" y="5078494"/>
            <a:ext cx="295140" cy="20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66BDEB9-85E9-FE8F-AAC4-799CEFB0B741}"/>
              </a:ext>
            </a:extLst>
          </p:cNvPr>
          <p:cNvSpPr/>
          <p:nvPr/>
        </p:nvSpPr>
        <p:spPr bwMode="white">
          <a:xfrm>
            <a:off x="10052033" y="5078494"/>
            <a:ext cx="304661" cy="20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5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2024-01-21T12:43:53Z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