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9C82FD-B299-6497-5A6D-8CF0E62EEB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/>
          <a:stretch/>
        </p:blipFill>
        <p:spPr>
          <a:xfrm>
            <a:off x="3225120" y="1957152"/>
            <a:ext cx="6089568" cy="2729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92F183-7522-E9EE-8465-9E16CAE34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20832"/>
            <a:ext cx="11520000" cy="3939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8CACDD-9170-01AC-06B6-80BF2AD816CE}"/>
              </a:ext>
            </a:extLst>
          </p:cNvPr>
          <p:cNvSpPr/>
          <p:nvPr/>
        </p:nvSpPr>
        <p:spPr bwMode="white">
          <a:xfrm>
            <a:off x="1112132" y="1578955"/>
            <a:ext cx="238016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155639-89EC-AEA0-A5C7-098121F2F5E4}"/>
              </a:ext>
            </a:extLst>
          </p:cNvPr>
          <p:cNvSpPr/>
          <p:nvPr/>
        </p:nvSpPr>
        <p:spPr bwMode="white">
          <a:xfrm>
            <a:off x="1112132" y="2437377"/>
            <a:ext cx="228495" cy="190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851E3A-B032-E58A-C011-3FF2FAA46C41}"/>
              </a:ext>
            </a:extLst>
          </p:cNvPr>
          <p:cNvSpPr/>
          <p:nvPr/>
        </p:nvSpPr>
        <p:spPr bwMode="white">
          <a:xfrm>
            <a:off x="1112132" y="3286261"/>
            <a:ext cx="228495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2AABCC-CA59-D60A-86C8-EE08CA58850E}"/>
              </a:ext>
            </a:extLst>
          </p:cNvPr>
          <p:cNvSpPr/>
          <p:nvPr/>
        </p:nvSpPr>
        <p:spPr bwMode="white">
          <a:xfrm>
            <a:off x="1112132" y="4144683"/>
            <a:ext cx="228495" cy="190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5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0EF4BB-B297-DD1D-E771-E91211943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" y="859872"/>
            <a:ext cx="11520000" cy="395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5773292-CECB-045C-C155-626EF7A56A12}"/>
              </a:ext>
            </a:extLst>
          </p:cNvPr>
          <p:cNvSpPr/>
          <p:nvPr/>
        </p:nvSpPr>
        <p:spPr bwMode="white">
          <a:xfrm>
            <a:off x="1862757" y="2796869"/>
            <a:ext cx="238016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1D27FA5-B252-1D7A-8B3E-FD5CE2ECEEEB}"/>
              </a:ext>
            </a:extLst>
          </p:cNvPr>
          <p:cNvSpPr/>
          <p:nvPr/>
        </p:nvSpPr>
        <p:spPr bwMode="white">
          <a:xfrm>
            <a:off x="4671352" y="2806410"/>
            <a:ext cx="228495" cy="190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C74F09D-7EC1-9DA1-3E21-A5F2075FD699}"/>
              </a:ext>
            </a:extLst>
          </p:cNvPr>
          <p:cNvSpPr/>
          <p:nvPr/>
        </p:nvSpPr>
        <p:spPr bwMode="white">
          <a:xfrm>
            <a:off x="7479947" y="2806410"/>
            <a:ext cx="247537" cy="190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A44218F-4B18-B4E9-0E57-35A9E38CFD25}"/>
              </a:ext>
            </a:extLst>
          </p:cNvPr>
          <p:cNvSpPr/>
          <p:nvPr/>
        </p:nvSpPr>
        <p:spPr bwMode="white">
          <a:xfrm>
            <a:off x="10288542" y="2806410"/>
            <a:ext cx="247537" cy="190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3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ED74B4-F15D-9A89-2456-28BB9599A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3296"/>
            <a:ext cx="11520000" cy="3079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DA588C-2A0D-F70D-EEF3-36B0A4895258}"/>
              </a:ext>
            </a:extLst>
          </p:cNvPr>
          <p:cNvSpPr/>
          <p:nvPr/>
        </p:nvSpPr>
        <p:spPr bwMode="white">
          <a:xfrm>
            <a:off x="1350148" y="1833886"/>
            <a:ext cx="1685157" cy="25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0201FF-6646-12D7-F256-13C31E4DDD57}"/>
              </a:ext>
            </a:extLst>
          </p:cNvPr>
          <p:cNvSpPr/>
          <p:nvPr/>
        </p:nvSpPr>
        <p:spPr bwMode="white">
          <a:xfrm>
            <a:off x="1350148" y="2682400"/>
            <a:ext cx="1132958" cy="25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A6C6B2-D4C8-8FAC-2950-B3EB9FBB49C5}"/>
              </a:ext>
            </a:extLst>
          </p:cNvPr>
          <p:cNvSpPr/>
          <p:nvPr/>
        </p:nvSpPr>
        <p:spPr bwMode="white">
          <a:xfrm>
            <a:off x="1350148" y="3540449"/>
            <a:ext cx="1685157" cy="247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F9E3FD-CEAA-54A2-DD7F-CE805A2AC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908640"/>
            <a:ext cx="11520000" cy="3926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4DA6AB-DFDA-35FB-AD88-1073B4D6343C}"/>
              </a:ext>
            </a:extLst>
          </p:cNvPr>
          <p:cNvSpPr/>
          <p:nvPr/>
        </p:nvSpPr>
        <p:spPr bwMode="white">
          <a:xfrm>
            <a:off x="1909196" y="1918933"/>
            <a:ext cx="238016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CC10B9-E3A6-DE63-E7E1-4B908B2184E0}"/>
              </a:ext>
            </a:extLst>
          </p:cNvPr>
          <p:cNvSpPr/>
          <p:nvPr/>
        </p:nvSpPr>
        <p:spPr bwMode="white">
          <a:xfrm>
            <a:off x="1909196" y="2776730"/>
            <a:ext cx="228495" cy="190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EA516A-5EFB-9E89-A83A-58D2CA8A1A86}"/>
              </a:ext>
            </a:extLst>
          </p:cNvPr>
          <p:cNvSpPr/>
          <p:nvPr/>
        </p:nvSpPr>
        <p:spPr bwMode="white">
          <a:xfrm>
            <a:off x="4098948" y="3624996"/>
            <a:ext cx="247537" cy="190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0C1B85-9020-0460-9733-2F431766CCF5}"/>
              </a:ext>
            </a:extLst>
          </p:cNvPr>
          <p:cNvSpPr/>
          <p:nvPr/>
        </p:nvSpPr>
        <p:spPr bwMode="white">
          <a:xfrm>
            <a:off x="1956799" y="4044363"/>
            <a:ext cx="247537" cy="200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4A9D29-C3BB-8CCB-336A-67D5C2B6A231}"/>
              </a:ext>
            </a:extLst>
          </p:cNvPr>
          <p:cNvSpPr/>
          <p:nvPr/>
        </p:nvSpPr>
        <p:spPr bwMode="white">
          <a:xfrm>
            <a:off x="2775576" y="4473262"/>
            <a:ext cx="238016" cy="190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1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2024-01-21T12:42:29Z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