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2" r:id="rId4"/>
    <p:sldId id="271" r:id="rId5"/>
    <p:sldId id="270" r:id="rId6"/>
    <p:sldId id="269" r:id="rId7"/>
    <p:sldId id="268" r:id="rId8"/>
    <p:sldId id="267" r:id="rId9"/>
    <p:sldId id="265" r:id="rId10"/>
    <p:sldId id="264" r:id="rId11"/>
    <p:sldId id="263" r:id="rId12"/>
    <p:sldId id="262" r:id="rId13"/>
    <p:sldId id="261" r:id="rId14"/>
    <p:sldId id="260" r:id="rId15"/>
    <p:sldId id="25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25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1DFAB0-DCB0-B30C-8A5A-7EF1872A61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BC8F95-2AA8-788A-BCD2-F2841F853A3F}"/>
              </a:ext>
            </a:extLst>
          </p:cNvPr>
          <p:cNvSpPr/>
          <p:nvPr/>
        </p:nvSpPr>
        <p:spPr bwMode="white">
          <a:xfrm>
            <a:off x="969322" y="750988"/>
            <a:ext cx="428429" cy="381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1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B15BD8-BAF5-E44B-2C8C-A02F58F29E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1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305E6C-882C-8EBA-A9E7-8B7A9AC09DC5}"/>
              </a:ext>
            </a:extLst>
          </p:cNvPr>
          <p:cNvSpPr/>
          <p:nvPr/>
        </p:nvSpPr>
        <p:spPr bwMode="white">
          <a:xfrm>
            <a:off x="969322" y="741246"/>
            <a:ext cx="428429" cy="381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0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10C563-87B4-B92A-4814-42037CCBC2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73DBB0-9E3F-6309-E6ED-8FB26871BABE}"/>
              </a:ext>
            </a:extLst>
          </p:cNvPr>
          <p:cNvSpPr/>
          <p:nvPr/>
        </p:nvSpPr>
        <p:spPr bwMode="white">
          <a:xfrm>
            <a:off x="988363" y="732016"/>
            <a:ext cx="390347" cy="372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8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496CFF-7CB7-7332-5501-92F5454A26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4395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0C8DC0-5E7D-C872-E411-8B7DA72DD9B6}"/>
              </a:ext>
            </a:extLst>
          </p:cNvPr>
          <p:cNvSpPr/>
          <p:nvPr/>
        </p:nvSpPr>
        <p:spPr bwMode="white">
          <a:xfrm>
            <a:off x="1705922" y="1638080"/>
            <a:ext cx="362363" cy="354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C52EE0-2ADD-B4BE-E078-EC182EAB7C68}"/>
              </a:ext>
            </a:extLst>
          </p:cNvPr>
          <p:cNvSpPr/>
          <p:nvPr/>
        </p:nvSpPr>
        <p:spPr bwMode="white">
          <a:xfrm>
            <a:off x="1705922" y="2596641"/>
            <a:ext cx="362363" cy="33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B2015C-3C99-0FA3-94C5-86C343FF6AA5}"/>
              </a:ext>
            </a:extLst>
          </p:cNvPr>
          <p:cNvSpPr/>
          <p:nvPr/>
        </p:nvSpPr>
        <p:spPr bwMode="white">
          <a:xfrm>
            <a:off x="1697294" y="3546566"/>
            <a:ext cx="388246" cy="33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2394B8-D8BA-1732-A0F0-1EC97D58CA74}"/>
              </a:ext>
            </a:extLst>
          </p:cNvPr>
          <p:cNvSpPr/>
          <p:nvPr/>
        </p:nvSpPr>
        <p:spPr bwMode="white">
          <a:xfrm>
            <a:off x="1714549" y="4496491"/>
            <a:ext cx="345108" cy="33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0D0760-B28D-E5EE-BFFD-1D5B07F499DB}"/>
              </a:ext>
            </a:extLst>
          </p:cNvPr>
          <p:cNvSpPr/>
          <p:nvPr/>
        </p:nvSpPr>
        <p:spPr bwMode="white">
          <a:xfrm>
            <a:off x="1697294" y="5446416"/>
            <a:ext cx="388246" cy="345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7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EEF960-991B-DB75-029D-D680569261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86" y="461600"/>
            <a:ext cx="111305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4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B8053514-B8FA-D613-2111-1D4F7EFA2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 b="57900"/>
          <a:stretch/>
        </p:blipFill>
        <p:spPr>
          <a:xfrm>
            <a:off x="2891165" y="2029774"/>
            <a:ext cx="6756417" cy="1024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179" y="3418314"/>
            <a:ext cx="3888850" cy="768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8724F2-646A-CB3E-0E81-AE58FFD6D6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251429" cy="6170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232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DE5A52-3CB7-4E95-8638-7F7BA2FBFD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5771"/>
            <a:ext cx="10622008" cy="6397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2DC0AFB-CE88-EA8B-A697-AC81A19C454D}"/>
              </a:ext>
            </a:extLst>
          </p:cNvPr>
          <p:cNvSpPr/>
          <p:nvPr/>
        </p:nvSpPr>
        <p:spPr bwMode="white">
          <a:xfrm>
            <a:off x="4090302" y="2179780"/>
            <a:ext cx="1904097" cy="83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4959DD-D7C4-1167-EA99-759A064C4578}"/>
              </a:ext>
            </a:extLst>
          </p:cNvPr>
          <p:cNvSpPr/>
          <p:nvPr/>
        </p:nvSpPr>
        <p:spPr bwMode="white">
          <a:xfrm>
            <a:off x="4280044" y="4804230"/>
            <a:ext cx="1917556" cy="1026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7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1574C7-F45D-33E7-2201-5183301857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469143" cy="6064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57075F-0D42-BF27-2BAF-48F923C319FB}"/>
              </a:ext>
            </a:extLst>
          </p:cNvPr>
          <p:cNvSpPr/>
          <p:nvPr/>
        </p:nvSpPr>
        <p:spPr bwMode="white">
          <a:xfrm>
            <a:off x="4699283" y="1603942"/>
            <a:ext cx="2358698" cy="834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B459EA-3AB5-FF47-7FD9-BAFAFCE63832}"/>
              </a:ext>
            </a:extLst>
          </p:cNvPr>
          <p:cNvSpPr/>
          <p:nvPr/>
        </p:nvSpPr>
        <p:spPr bwMode="white">
          <a:xfrm>
            <a:off x="4699283" y="4318099"/>
            <a:ext cx="2833631" cy="805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0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02231C-8FCB-EB1D-F808-FBD1BD21DC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324000" cy="5905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A63A2E-50AA-AA2B-BA57-A3F33581B556}"/>
              </a:ext>
            </a:extLst>
          </p:cNvPr>
          <p:cNvSpPr/>
          <p:nvPr/>
        </p:nvSpPr>
        <p:spPr bwMode="white">
          <a:xfrm>
            <a:off x="4705117" y="1548570"/>
            <a:ext cx="2247225" cy="802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A991BBC-7B64-310B-6F8B-CFAD0B03D6A0}"/>
              </a:ext>
            </a:extLst>
          </p:cNvPr>
          <p:cNvSpPr/>
          <p:nvPr/>
        </p:nvSpPr>
        <p:spPr bwMode="white">
          <a:xfrm>
            <a:off x="4705116" y="4277943"/>
            <a:ext cx="3829283" cy="831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8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F80E76-315B-56CF-C9AB-B896F26474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4" y="984115"/>
            <a:ext cx="11520000" cy="3020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094DE7-3DCA-0DBC-02C0-4D8D2CCB6A80}"/>
              </a:ext>
            </a:extLst>
          </p:cNvPr>
          <p:cNvSpPr/>
          <p:nvPr/>
        </p:nvSpPr>
        <p:spPr bwMode="white">
          <a:xfrm>
            <a:off x="4953952" y="1984608"/>
            <a:ext cx="3551207" cy="1048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9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262910-6102-D9E5-725E-4A04B346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8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87A6B35-D924-A08A-56C2-23B03FB0C4DB}"/>
              </a:ext>
            </a:extLst>
          </p:cNvPr>
          <p:cNvSpPr/>
          <p:nvPr/>
        </p:nvSpPr>
        <p:spPr bwMode="white">
          <a:xfrm>
            <a:off x="1026446" y="3759955"/>
            <a:ext cx="390347" cy="371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0F732774-520F-ABCE-0E2A-48369FA0A5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78994"/>
            <a:ext cx="11520000" cy="1234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09EFFE-E88F-703B-3DEF-C99BDD82C0A2}"/>
              </a:ext>
            </a:extLst>
          </p:cNvPr>
          <p:cNvSpPr/>
          <p:nvPr/>
        </p:nvSpPr>
        <p:spPr bwMode="white">
          <a:xfrm>
            <a:off x="969322" y="4780854"/>
            <a:ext cx="428429" cy="382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F67875-ADBC-0B29-5C39-13CD480377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324000" cy="602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5BB45E-74DA-18FE-DBF0-FB0A8A1E4747}"/>
              </a:ext>
            </a:extLst>
          </p:cNvPr>
          <p:cNvSpPr/>
          <p:nvPr/>
        </p:nvSpPr>
        <p:spPr bwMode="white">
          <a:xfrm>
            <a:off x="1764649" y="2545754"/>
            <a:ext cx="499580" cy="502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5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2024-01-21T12:38:23Z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