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4" r:id="rId4"/>
    <p:sldId id="263" r:id="rId5"/>
    <p:sldId id="262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3" d="100"/>
          <a:sy n="63" d="100"/>
        </p:scale>
        <p:origin x="869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72511BD-1646-3550-5C52-7E0DE9A856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38" b="21443"/>
          <a:stretch/>
        </p:blipFill>
        <p:spPr>
          <a:xfrm>
            <a:off x="4102943" y="3359232"/>
            <a:ext cx="4114991" cy="8226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B8053514-B8FA-D613-2111-1D4F7EFA22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60" b="57900"/>
          <a:stretch/>
        </p:blipFill>
        <p:spPr>
          <a:xfrm>
            <a:off x="2891165" y="2029774"/>
            <a:ext cx="6756417" cy="1024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65EA4CB-18CC-61A1-C3A9-EB2881D25D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4" y="1213440"/>
            <a:ext cx="11520000" cy="30629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6967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E545777-4810-C8AB-BF12-ABC50C2328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859872"/>
            <a:ext cx="11520000" cy="40425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16E9F89-5FBF-3F9B-1595-0D489378A3D3}"/>
              </a:ext>
            </a:extLst>
          </p:cNvPr>
          <p:cNvSpPr/>
          <p:nvPr/>
        </p:nvSpPr>
        <p:spPr bwMode="white">
          <a:xfrm>
            <a:off x="957619" y="974283"/>
            <a:ext cx="247537" cy="200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0B8A29F-EAF2-D0E2-9516-5BC59D92A03D}"/>
              </a:ext>
            </a:extLst>
          </p:cNvPr>
          <p:cNvSpPr/>
          <p:nvPr/>
        </p:nvSpPr>
        <p:spPr bwMode="white">
          <a:xfrm>
            <a:off x="967140" y="1984918"/>
            <a:ext cx="218975" cy="190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E770D48-C447-4184-4C39-52B5FDED7EA3}"/>
              </a:ext>
            </a:extLst>
          </p:cNvPr>
          <p:cNvSpPr/>
          <p:nvPr/>
        </p:nvSpPr>
        <p:spPr bwMode="white">
          <a:xfrm>
            <a:off x="957619" y="2995553"/>
            <a:ext cx="247537" cy="190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352DE22-1ACF-6A83-F6D6-2A6246308435}"/>
              </a:ext>
            </a:extLst>
          </p:cNvPr>
          <p:cNvSpPr/>
          <p:nvPr/>
        </p:nvSpPr>
        <p:spPr bwMode="white">
          <a:xfrm>
            <a:off x="957619" y="3996654"/>
            <a:ext cx="238016" cy="200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201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B658EDB-D1D0-3688-B26F-278785A877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462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7D58BF9C-2D58-C98F-7196-7265F32F6E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80" y="2906221"/>
            <a:ext cx="11520000" cy="37614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B2B8BA5-4232-5519-1421-F01542FA5A8D}"/>
              </a:ext>
            </a:extLst>
          </p:cNvPr>
          <p:cNvSpPr/>
          <p:nvPr/>
        </p:nvSpPr>
        <p:spPr bwMode="white">
          <a:xfrm>
            <a:off x="5293828" y="3553764"/>
            <a:ext cx="1961256" cy="3618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3244E40-0DEE-F949-B021-B321B0989014}"/>
              </a:ext>
            </a:extLst>
          </p:cNvPr>
          <p:cNvSpPr/>
          <p:nvPr/>
        </p:nvSpPr>
        <p:spPr bwMode="white">
          <a:xfrm>
            <a:off x="2789894" y="3687081"/>
            <a:ext cx="923504" cy="390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D624FD3-C37A-E115-D889-FF679BF43AFD}"/>
              </a:ext>
            </a:extLst>
          </p:cNvPr>
          <p:cNvSpPr/>
          <p:nvPr/>
        </p:nvSpPr>
        <p:spPr bwMode="white">
          <a:xfrm>
            <a:off x="4694027" y="4363193"/>
            <a:ext cx="1380495" cy="371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84C2122-5B76-4322-3B60-20EC728AD3A2}"/>
              </a:ext>
            </a:extLst>
          </p:cNvPr>
          <p:cNvSpPr/>
          <p:nvPr/>
        </p:nvSpPr>
        <p:spPr bwMode="white">
          <a:xfrm>
            <a:off x="4484572" y="5172622"/>
            <a:ext cx="1989818" cy="371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8630AC1-7C95-CAC3-D99C-C4F043FD45A4}"/>
              </a:ext>
            </a:extLst>
          </p:cNvPr>
          <p:cNvSpPr/>
          <p:nvPr/>
        </p:nvSpPr>
        <p:spPr bwMode="white">
          <a:xfrm>
            <a:off x="2894622" y="5991573"/>
            <a:ext cx="990148" cy="523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553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4A6F913-3058-3890-1C17-EBC32ACAF1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213440"/>
            <a:ext cx="11520000" cy="25214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EB2F84A-49C5-502C-74EE-2894249CE619}"/>
              </a:ext>
            </a:extLst>
          </p:cNvPr>
          <p:cNvSpPr/>
          <p:nvPr/>
        </p:nvSpPr>
        <p:spPr bwMode="white">
          <a:xfrm>
            <a:off x="976661" y="1853346"/>
            <a:ext cx="228495" cy="200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0A46BFE-03AE-07C2-4F20-D5D470452C48}"/>
              </a:ext>
            </a:extLst>
          </p:cNvPr>
          <p:cNvSpPr/>
          <p:nvPr/>
        </p:nvSpPr>
        <p:spPr bwMode="white">
          <a:xfrm>
            <a:off x="967140" y="2856183"/>
            <a:ext cx="257057" cy="200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09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2024-01-21T12:36:01Z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