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A33B74-0D50-B971-1206-F5F22576B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4428" b="10636"/>
          <a:stretch/>
        </p:blipFill>
        <p:spPr>
          <a:xfrm>
            <a:off x="4087937" y="3314216"/>
            <a:ext cx="3942369" cy="914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5ADCAF-519E-E1A0-D95E-DDFA8D74D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6154"/>
            <a:ext cx="11520000" cy="3257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E531EA-3669-B43A-3385-CC56162C272E}"/>
              </a:ext>
            </a:extLst>
          </p:cNvPr>
          <p:cNvSpPr/>
          <p:nvPr/>
        </p:nvSpPr>
        <p:spPr bwMode="white">
          <a:xfrm>
            <a:off x="10304585" y="887538"/>
            <a:ext cx="1575415" cy="742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0C9CEC-FB14-95BD-0174-5AF797A8C3DE}"/>
              </a:ext>
            </a:extLst>
          </p:cNvPr>
          <p:cNvSpPr/>
          <p:nvPr/>
        </p:nvSpPr>
        <p:spPr bwMode="white">
          <a:xfrm>
            <a:off x="1102611" y="1689019"/>
            <a:ext cx="247537" cy="190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7B22EC-8499-9855-C44B-1C8893C0D2D3}"/>
              </a:ext>
            </a:extLst>
          </p:cNvPr>
          <p:cNvSpPr/>
          <p:nvPr/>
        </p:nvSpPr>
        <p:spPr bwMode="white">
          <a:xfrm>
            <a:off x="1112132" y="2222358"/>
            <a:ext cx="228495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A7C2F5-9BD2-50E0-51EB-7BC37C0B1B5C}"/>
              </a:ext>
            </a:extLst>
          </p:cNvPr>
          <p:cNvSpPr/>
          <p:nvPr/>
        </p:nvSpPr>
        <p:spPr bwMode="white">
          <a:xfrm>
            <a:off x="1112132" y="2755698"/>
            <a:ext cx="228495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E42CD6-2E9F-2931-B102-AE94DDBF55F8}"/>
              </a:ext>
            </a:extLst>
          </p:cNvPr>
          <p:cNvSpPr/>
          <p:nvPr/>
        </p:nvSpPr>
        <p:spPr bwMode="white">
          <a:xfrm>
            <a:off x="1112132" y="3289037"/>
            <a:ext cx="238016" cy="200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7A045D-05E1-DB12-B2BF-73F5D451F0E2}"/>
              </a:ext>
            </a:extLst>
          </p:cNvPr>
          <p:cNvSpPr/>
          <p:nvPr/>
        </p:nvSpPr>
        <p:spPr bwMode="white">
          <a:xfrm>
            <a:off x="1112132" y="3831900"/>
            <a:ext cx="228495" cy="190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B6682D-4BD2-0DB2-1F5C-74BBA3278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0677"/>
            <a:ext cx="11520000" cy="458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C7C5E-16CA-6A3D-EC63-6C56C786D43A}"/>
              </a:ext>
            </a:extLst>
          </p:cNvPr>
          <p:cNvSpPr/>
          <p:nvPr/>
        </p:nvSpPr>
        <p:spPr bwMode="white">
          <a:xfrm>
            <a:off x="1350148" y="2711683"/>
            <a:ext cx="19041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E01A9F-BF66-FC4C-79F1-A048FB5B33C3}"/>
              </a:ext>
            </a:extLst>
          </p:cNvPr>
          <p:cNvSpPr/>
          <p:nvPr/>
        </p:nvSpPr>
        <p:spPr bwMode="white">
          <a:xfrm>
            <a:off x="3996892" y="2711683"/>
            <a:ext cx="19041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8A7339-6B7A-F76F-39B9-60521272E74C}"/>
              </a:ext>
            </a:extLst>
          </p:cNvPr>
          <p:cNvSpPr/>
          <p:nvPr/>
        </p:nvSpPr>
        <p:spPr bwMode="white">
          <a:xfrm>
            <a:off x="6634115" y="2711683"/>
            <a:ext cx="19993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15955D-A582-44BB-0396-2C768EA7F6A1}"/>
              </a:ext>
            </a:extLst>
          </p:cNvPr>
          <p:cNvSpPr/>
          <p:nvPr/>
        </p:nvSpPr>
        <p:spPr bwMode="white">
          <a:xfrm>
            <a:off x="9299900" y="2711683"/>
            <a:ext cx="171371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D28F104-B169-A47D-3DE5-50538AD5F6B9}"/>
              </a:ext>
            </a:extLst>
          </p:cNvPr>
          <p:cNvSpPr/>
          <p:nvPr/>
        </p:nvSpPr>
        <p:spPr bwMode="white">
          <a:xfrm>
            <a:off x="1350148" y="4693964"/>
            <a:ext cx="190413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F0B4FA7-6588-9D76-22CE-17DCC19D7A81}"/>
              </a:ext>
            </a:extLst>
          </p:cNvPr>
          <p:cNvSpPr/>
          <p:nvPr/>
        </p:nvSpPr>
        <p:spPr bwMode="white">
          <a:xfrm>
            <a:off x="3987371" y="4684434"/>
            <a:ext cx="19993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16F0C0A-F38A-61DC-10FC-ED8C97AFD7EE}"/>
              </a:ext>
            </a:extLst>
          </p:cNvPr>
          <p:cNvSpPr/>
          <p:nvPr/>
        </p:nvSpPr>
        <p:spPr bwMode="white">
          <a:xfrm>
            <a:off x="6643636" y="4693964"/>
            <a:ext cx="180892" cy="190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6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CDC052-8498-65E6-B79A-E8BA49646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4092"/>
            <a:ext cx="11520000" cy="3294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EEC798-4EE8-4EA1-58B4-B691DF0E098F}"/>
              </a:ext>
            </a:extLst>
          </p:cNvPr>
          <p:cNvSpPr/>
          <p:nvPr/>
        </p:nvSpPr>
        <p:spPr bwMode="white">
          <a:xfrm>
            <a:off x="1102611" y="1606755"/>
            <a:ext cx="247537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E5EFF6-7DF6-BE4B-2F26-936B6070D79B}"/>
              </a:ext>
            </a:extLst>
          </p:cNvPr>
          <p:cNvSpPr/>
          <p:nvPr/>
        </p:nvSpPr>
        <p:spPr bwMode="white">
          <a:xfrm>
            <a:off x="1112132" y="2149471"/>
            <a:ext cx="228495" cy="19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0ADA2A-AE40-A832-6B73-58CD366B1632}"/>
              </a:ext>
            </a:extLst>
          </p:cNvPr>
          <p:cNvSpPr/>
          <p:nvPr/>
        </p:nvSpPr>
        <p:spPr bwMode="white">
          <a:xfrm>
            <a:off x="1112132" y="2682666"/>
            <a:ext cx="228495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8F45C3-D19A-CD98-11F3-0ACBF2B07116}"/>
              </a:ext>
            </a:extLst>
          </p:cNvPr>
          <p:cNvSpPr/>
          <p:nvPr/>
        </p:nvSpPr>
        <p:spPr bwMode="white">
          <a:xfrm>
            <a:off x="1112132" y="3215861"/>
            <a:ext cx="238016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3FB429-8E02-E742-68D4-F20E37936011}"/>
              </a:ext>
            </a:extLst>
          </p:cNvPr>
          <p:cNvSpPr/>
          <p:nvPr/>
        </p:nvSpPr>
        <p:spPr bwMode="white">
          <a:xfrm>
            <a:off x="1112132" y="3749055"/>
            <a:ext cx="228495" cy="199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13BF00-4AF5-7D61-61C3-A718C47D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4" y="770307"/>
            <a:ext cx="11520000" cy="4542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D0FDED-AEB3-7996-C85E-988381217B94}"/>
              </a:ext>
            </a:extLst>
          </p:cNvPr>
          <p:cNvSpPr/>
          <p:nvPr/>
        </p:nvSpPr>
        <p:spPr bwMode="white">
          <a:xfrm>
            <a:off x="6125115" y="3236883"/>
            <a:ext cx="276099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C2A824E-F978-B196-221F-42986C15519D}"/>
              </a:ext>
            </a:extLst>
          </p:cNvPr>
          <p:cNvSpPr/>
          <p:nvPr/>
        </p:nvSpPr>
        <p:spPr bwMode="white">
          <a:xfrm>
            <a:off x="10009545" y="3227360"/>
            <a:ext cx="28561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3C0F53F-2437-5ECC-A1A5-19B37F906F9E}"/>
              </a:ext>
            </a:extLst>
          </p:cNvPr>
          <p:cNvSpPr/>
          <p:nvPr/>
        </p:nvSpPr>
        <p:spPr bwMode="white">
          <a:xfrm>
            <a:off x="4154339" y="3751150"/>
            <a:ext cx="28561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623C449-179E-6C60-238B-0E14E99ECE50}"/>
              </a:ext>
            </a:extLst>
          </p:cNvPr>
          <p:cNvSpPr/>
          <p:nvPr/>
        </p:nvSpPr>
        <p:spPr bwMode="white">
          <a:xfrm>
            <a:off x="6125115" y="3751150"/>
            <a:ext cx="27609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200B7FD-1F0A-8F93-E90F-593FF6D86679}"/>
              </a:ext>
            </a:extLst>
          </p:cNvPr>
          <p:cNvSpPr/>
          <p:nvPr/>
        </p:nvSpPr>
        <p:spPr bwMode="white">
          <a:xfrm>
            <a:off x="6106074" y="4274940"/>
            <a:ext cx="285619" cy="25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1BEFEFB-F1EF-497B-75AF-88250CDF3AAC}"/>
              </a:ext>
            </a:extLst>
          </p:cNvPr>
          <p:cNvSpPr/>
          <p:nvPr/>
        </p:nvSpPr>
        <p:spPr bwMode="white">
          <a:xfrm>
            <a:off x="8076851" y="4274940"/>
            <a:ext cx="276099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B2BD284-0DF3-BCE7-F195-3939A03A06BE}"/>
              </a:ext>
            </a:extLst>
          </p:cNvPr>
          <p:cNvSpPr/>
          <p:nvPr/>
        </p:nvSpPr>
        <p:spPr bwMode="white">
          <a:xfrm>
            <a:off x="4154339" y="4798731"/>
            <a:ext cx="276099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8EC990C-4146-FDC2-D0C8-B586C792FB42}"/>
              </a:ext>
            </a:extLst>
          </p:cNvPr>
          <p:cNvSpPr/>
          <p:nvPr/>
        </p:nvSpPr>
        <p:spPr bwMode="white">
          <a:xfrm>
            <a:off x="8057810" y="4798731"/>
            <a:ext cx="285619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EC53D99-DCC8-A98B-E0CE-93A88ED17F40}"/>
              </a:ext>
            </a:extLst>
          </p:cNvPr>
          <p:cNvSpPr/>
          <p:nvPr/>
        </p:nvSpPr>
        <p:spPr bwMode="white">
          <a:xfrm>
            <a:off x="10028587" y="4798731"/>
            <a:ext cx="285619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