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349" y="8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D81A8B-B111-6015-E23E-3F09C5AFF7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68" b="12405"/>
          <a:stretch/>
        </p:blipFill>
        <p:spPr>
          <a:xfrm>
            <a:off x="4681533" y="3408000"/>
            <a:ext cx="3175680" cy="991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8053514-B8FA-D613-2111-1D4F7EFA2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 b="57900"/>
          <a:stretch/>
        </p:blipFill>
        <p:spPr>
          <a:xfrm>
            <a:off x="2891165" y="2029774"/>
            <a:ext cx="6756417" cy="1024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D8D1AB-6CDB-556A-D1FF-47FBC3CF3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06760"/>
            <a:ext cx="11520000" cy="2492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5BBAF3C-7332-30BD-7AA9-B66AE64FD175}"/>
              </a:ext>
            </a:extLst>
          </p:cNvPr>
          <p:cNvSpPr/>
          <p:nvPr/>
        </p:nvSpPr>
        <p:spPr bwMode="white">
          <a:xfrm>
            <a:off x="1112132" y="1679745"/>
            <a:ext cx="238016" cy="210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ECF200-26F6-46C6-41CC-C35ABE3E747E}"/>
              </a:ext>
            </a:extLst>
          </p:cNvPr>
          <p:cNvSpPr/>
          <p:nvPr/>
        </p:nvSpPr>
        <p:spPr bwMode="white">
          <a:xfrm>
            <a:off x="1112132" y="2080835"/>
            <a:ext cx="228495" cy="200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32A189-9824-74E9-90B0-490297951487}"/>
              </a:ext>
            </a:extLst>
          </p:cNvPr>
          <p:cNvSpPr/>
          <p:nvPr/>
        </p:nvSpPr>
        <p:spPr bwMode="white">
          <a:xfrm>
            <a:off x="1102611" y="2481924"/>
            <a:ext cx="247537" cy="19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ED9D64E-42CC-AD54-0A9D-407693797876}"/>
              </a:ext>
            </a:extLst>
          </p:cNvPr>
          <p:cNvSpPr/>
          <p:nvPr/>
        </p:nvSpPr>
        <p:spPr bwMode="white">
          <a:xfrm>
            <a:off x="1102611" y="2873465"/>
            <a:ext cx="247537" cy="200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11E55B0-FE5E-5BEB-BC44-E11932930F11}"/>
              </a:ext>
            </a:extLst>
          </p:cNvPr>
          <p:cNvSpPr/>
          <p:nvPr/>
        </p:nvSpPr>
        <p:spPr bwMode="white">
          <a:xfrm>
            <a:off x="1112132" y="3274554"/>
            <a:ext cx="228495" cy="19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80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948F14-290E-039E-24AE-6AACD95C9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98200"/>
            <a:ext cx="11520000" cy="2356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022A52-01B5-E510-8EE4-CAF5774C10EA}"/>
              </a:ext>
            </a:extLst>
          </p:cNvPr>
          <p:cNvSpPr/>
          <p:nvPr/>
        </p:nvSpPr>
        <p:spPr bwMode="white">
          <a:xfrm>
            <a:off x="1737360" y="2924721"/>
            <a:ext cx="6461760" cy="524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60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621398-F146-2BB5-0F80-3E1904542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93400"/>
            <a:ext cx="11520000" cy="4034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11E6CA-01D7-1E18-16E9-04EBB3572E7C}"/>
              </a:ext>
            </a:extLst>
          </p:cNvPr>
          <p:cNvSpPr/>
          <p:nvPr/>
        </p:nvSpPr>
        <p:spPr bwMode="white">
          <a:xfrm>
            <a:off x="5548760" y="2629186"/>
            <a:ext cx="1018710" cy="362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CBB7045-AD75-5099-1742-BDC373892E91}"/>
              </a:ext>
            </a:extLst>
          </p:cNvPr>
          <p:cNvSpPr/>
          <p:nvPr/>
        </p:nvSpPr>
        <p:spPr bwMode="white">
          <a:xfrm>
            <a:off x="8252628" y="3993019"/>
            <a:ext cx="666446" cy="534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54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4A939E-86BB-8D14-7F4C-B0D7968A2F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304880"/>
            <a:ext cx="11520000" cy="4092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D3A76F2-AE6E-8E7E-102A-8EC9CC0C5F61}"/>
              </a:ext>
            </a:extLst>
          </p:cNvPr>
          <p:cNvSpPr/>
          <p:nvPr/>
        </p:nvSpPr>
        <p:spPr bwMode="white">
          <a:xfrm>
            <a:off x="2861752" y="1734125"/>
            <a:ext cx="847338" cy="362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C320B9-D19E-2D93-9796-016807190919}"/>
              </a:ext>
            </a:extLst>
          </p:cNvPr>
          <p:cNvSpPr/>
          <p:nvPr/>
        </p:nvSpPr>
        <p:spPr bwMode="white">
          <a:xfrm>
            <a:off x="2357157" y="3250793"/>
            <a:ext cx="618842" cy="209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1C3295E-BE12-8858-8627-3BB5D61428ED}"/>
              </a:ext>
            </a:extLst>
          </p:cNvPr>
          <p:cNvSpPr/>
          <p:nvPr/>
        </p:nvSpPr>
        <p:spPr bwMode="white">
          <a:xfrm>
            <a:off x="2223867" y="4538530"/>
            <a:ext cx="552198" cy="286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65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56A35C-2903-22F3-7E06-9C2C77C89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74400"/>
            <a:ext cx="11520000" cy="2996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7EBFB88-CA0D-3BB1-1F1E-56BA1E587043}"/>
              </a:ext>
            </a:extLst>
          </p:cNvPr>
          <p:cNvSpPr/>
          <p:nvPr/>
        </p:nvSpPr>
        <p:spPr bwMode="white">
          <a:xfrm>
            <a:off x="7319603" y="2085627"/>
            <a:ext cx="228495" cy="190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0B70B17-9DCC-F409-8631-A002870A7011}"/>
              </a:ext>
            </a:extLst>
          </p:cNvPr>
          <p:cNvSpPr/>
          <p:nvPr/>
        </p:nvSpPr>
        <p:spPr bwMode="white">
          <a:xfrm>
            <a:off x="7319603" y="2486469"/>
            <a:ext cx="218975" cy="190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C558E5-1DD9-E7A0-8213-9F5FFEF604A2}"/>
              </a:ext>
            </a:extLst>
          </p:cNvPr>
          <p:cNvSpPr/>
          <p:nvPr/>
        </p:nvSpPr>
        <p:spPr bwMode="white">
          <a:xfrm>
            <a:off x="7319603" y="2887311"/>
            <a:ext cx="228495" cy="190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C84DD74-FF13-2209-661D-3D500CDD153F}"/>
              </a:ext>
            </a:extLst>
          </p:cNvPr>
          <p:cNvSpPr/>
          <p:nvPr/>
        </p:nvSpPr>
        <p:spPr bwMode="white">
          <a:xfrm>
            <a:off x="7319603" y="3278609"/>
            <a:ext cx="228495" cy="200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9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2024-01-21T12:28:52Z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