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A3CEC5-BF97-8E5F-FD71-14B9A79DA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34" b="8431"/>
          <a:stretch/>
        </p:blipFill>
        <p:spPr>
          <a:xfrm>
            <a:off x="4653703" y="3195965"/>
            <a:ext cx="2913287" cy="1205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8053514-B8FA-D613-2111-1D4F7EFA2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 b="57900"/>
          <a:stretch/>
        </p:blipFill>
        <p:spPr>
          <a:xfrm>
            <a:off x="2891165" y="2029774"/>
            <a:ext cx="6756417" cy="102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6EF5DE-F1AD-F4E8-8D1D-8F3C9C1CC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651547"/>
            <a:ext cx="11520000" cy="4584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E2A6B8-6AC5-1869-4A1A-4A38275477FA}"/>
              </a:ext>
            </a:extLst>
          </p:cNvPr>
          <p:cNvSpPr/>
          <p:nvPr/>
        </p:nvSpPr>
        <p:spPr bwMode="white">
          <a:xfrm>
            <a:off x="1098880" y="1242419"/>
            <a:ext cx="228495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2E994C-B07E-8546-EBBF-35DCE15CF347}"/>
              </a:ext>
            </a:extLst>
          </p:cNvPr>
          <p:cNvSpPr/>
          <p:nvPr/>
        </p:nvSpPr>
        <p:spPr bwMode="white">
          <a:xfrm>
            <a:off x="1098880" y="2062016"/>
            <a:ext cx="238016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51A314-C882-1D80-B5CD-B1B503BC92B6}"/>
              </a:ext>
            </a:extLst>
          </p:cNvPr>
          <p:cNvSpPr/>
          <p:nvPr/>
        </p:nvSpPr>
        <p:spPr bwMode="white">
          <a:xfrm>
            <a:off x="1089359" y="2881613"/>
            <a:ext cx="247537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703428-E8CB-48DD-ED4A-20E85CC331D8}"/>
              </a:ext>
            </a:extLst>
          </p:cNvPr>
          <p:cNvSpPr/>
          <p:nvPr/>
        </p:nvSpPr>
        <p:spPr bwMode="white">
          <a:xfrm>
            <a:off x="1098880" y="4111009"/>
            <a:ext cx="238016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1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3365B2-02C9-530C-ACB7-2FA144995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2" y="784069"/>
            <a:ext cx="11520000" cy="385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9F3771-BED1-B535-CB62-3D96DA878BF2}"/>
              </a:ext>
            </a:extLst>
          </p:cNvPr>
          <p:cNvSpPr/>
          <p:nvPr/>
        </p:nvSpPr>
        <p:spPr bwMode="white">
          <a:xfrm>
            <a:off x="1125384" y="2672126"/>
            <a:ext cx="238016" cy="20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F191C5-0CD6-EAFF-5E30-C24216FC82E4}"/>
              </a:ext>
            </a:extLst>
          </p:cNvPr>
          <p:cNvSpPr/>
          <p:nvPr/>
        </p:nvSpPr>
        <p:spPr bwMode="white">
          <a:xfrm>
            <a:off x="1125384" y="3082159"/>
            <a:ext cx="228495" cy="190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761BEC-9288-BADD-A7A9-47E9CD983691}"/>
              </a:ext>
            </a:extLst>
          </p:cNvPr>
          <p:cNvSpPr/>
          <p:nvPr/>
        </p:nvSpPr>
        <p:spPr bwMode="white">
          <a:xfrm>
            <a:off x="1115863" y="3482656"/>
            <a:ext cx="247537" cy="200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3EA8B5-B29E-FC2E-586F-5F5E00CCAC29}"/>
              </a:ext>
            </a:extLst>
          </p:cNvPr>
          <p:cNvSpPr/>
          <p:nvPr/>
        </p:nvSpPr>
        <p:spPr bwMode="white">
          <a:xfrm>
            <a:off x="1125384" y="3902224"/>
            <a:ext cx="228495" cy="190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087E26-6334-1EBA-B4AD-E4C9AF56D261}"/>
              </a:ext>
            </a:extLst>
          </p:cNvPr>
          <p:cNvSpPr/>
          <p:nvPr/>
        </p:nvSpPr>
        <p:spPr bwMode="white">
          <a:xfrm>
            <a:off x="1115863" y="4312257"/>
            <a:ext cx="247537" cy="190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6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2242E7-EAB7-AFD4-3586-40256CC0E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1" y="1128627"/>
            <a:ext cx="11520000" cy="2525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92D606-ED22-B1F3-2EC8-301C915C6CA7}"/>
              </a:ext>
            </a:extLst>
          </p:cNvPr>
          <p:cNvSpPr/>
          <p:nvPr/>
        </p:nvSpPr>
        <p:spPr bwMode="white">
          <a:xfrm>
            <a:off x="1197434" y="1690920"/>
            <a:ext cx="190413" cy="19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28FB9E-A7C9-4EF4-151C-B99669281818}"/>
              </a:ext>
            </a:extLst>
          </p:cNvPr>
          <p:cNvSpPr/>
          <p:nvPr/>
        </p:nvSpPr>
        <p:spPr bwMode="white">
          <a:xfrm>
            <a:off x="1197434" y="2100727"/>
            <a:ext cx="190413" cy="19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7C4D6C-1350-DFBF-5C91-18C389C7518A}"/>
              </a:ext>
            </a:extLst>
          </p:cNvPr>
          <p:cNvSpPr/>
          <p:nvPr/>
        </p:nvSpPr>
        <p:spPr bwMode="white">
          <a:xfrm>
            <a:off x="1197434" y="2920341"/>
            <a:ext cx="190413" cy="19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96E06A-E28A-8349-EF25-9B1365F4C4B4}"/>
              </a:ext>
            </a:extLst>
          </p:cNvPr>
          <p:cNvSpPr/>
          <p:nvPr/>
        </p:nvSpPr>
        <p:spPr bwMode="white">
          <a:xfrm>
            <a:off x="1197434" y="3330147"/>
            <a:ext cx="190413" cy="190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1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9BF257-233A-5921-6863-EA5DD1019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7808"/>
            <a:ext cx="11520000" cy="5034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FB4906-EB0F-7B07-5213-9C6E0821A828}"/>
              </a:ext>
            </a:extLst>
          </p:cNvPr>
          <p:cNvSpPr/>
          <p:nvPr/>
        </p:nvSpPr>
        <p:spPr bwMode="white">
          <a:xfrm>
            <a:off x="1121652" y="4160007"/>
            <a:ext cx="218975" cy="190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344D45-B72E-708D-F4DA-C050C049B4A5}"/>
              </a:ext>
            </a:extLst>
          </p:cNvPr>
          <p:cNvSpPr/>
          <p:nvPr/>
        </p:nvSpPr>
        <p:spPr bwMode="white">
          <a:xfrm>
            <a:off x="1112132" y="4560485"/>
            <a:ext cx="228495" cy="200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CFF810B-96EA-D5CF-F923-6C23BF3959C4}"/>
              </a:ext>
            </a:extLst>
          </p:cNvPr>
          <p:cNvSpPr/>
          <p:nvPr/>
        </p:nvSpPr>
        <p:spPr bwMode="white">
          <a:xfrm>
            <a:off x="1121652" y="4970498"/>
            <a:ext cx="218975" cy="200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5CE90F-4696-2903-A2DC-07E18D0B2986}"/>
              </a:ext>
            </a:extLst>
          </p:cNvPr>
          <p:cNvSpPr/>
          <p:nvPr/>
        </p:nvSpPr>
        <p:spPr bwMode="white">
          <a:xfrm>
            <a:off x="1112132" y="5380510"/>
            <a:ext cx="228495" cy="200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5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