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5" r:id="rId4"/>
    <p:sldId id="264" r:id="rId5"/>
    <p:sldId id="262" r:id="rId6"/>
    <p:sldId id="261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3" d="100"/>
          <a:sy n="53" d="100"/>
        </p:scale>
        <p:origin x="1253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92423F-F5A0-C1EA-031D-435B25D23A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32" b="17114"/>
          <a:stretch/>
        </p:blipFill>
        <p:spPr>
          <a:xfrm>
            <a:off x="4577030" y="3277371"/>
            <a:ext cx="3384686" cy="1013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8053514-B8FA-D613-2111-1D4F7EFA2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 b="57900"/>
          <a:stretch/>
        </p:blipFill>
        <p:spPr>
          <a:xfrm>
            <a:off x="2891165" y="2029774"/>
            <a:ext cx="6756417" cy="1024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A52FC7-4DAD-69A0-1E06-0F6C6AE9BB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3" y="1230857"/>
            <a:ext cx="11520000" cy="1930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38CD8CC-6B52-EF8E-5072-9F84739C8BD2}"/>
              </a:ext>
            </a:extLst>
          </p:cNvPr>
          <p:cNvSpPr/>
          <p:nvPr/>
        </p:nvSpPr>
        <p:spPr bwMode="white">
          <a:xfrm>
            <a:off x="1155675" y="1785111"/>
            <a:ext cx="238016" cy="200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E0556A-6D7D-C7BF-D9E1-7704E50A3CD9}"/>
              </a:ext>
            </a:extLst>
          </p:cNvPr>
          <p:cNvSpPr/>
          <p:nvPr/>
        </p:nvSpPr>
        <p:spPr bwMode="white">
          <a:xfrm>
            <a:off x="1146154" y="2138687"/>
            <a:ext cx="247537" cy="200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489C2D-C1CC-031D-AF9D-6AA60732E889}"/>
              </a:ext>
            </a:extLst>
          </p:cNvPr>
          <p:cNvSpPr/>
          <p:nvPr/>
        </p:nvSpPr>
        <p:spPr bwMode="white">
          <a:xfrm>
            <a:off x="1155675" y="2511375"/>
            <a:ext cx="228495" cy="191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C7FF8C-1F86-04D7-3DE9-A4EB275B3E93}"/>
              </a:ext>
            </a:extLst>
          </p:cNvPr>
          <p:cNvSpPr/>
          <p:nvPr/>
        </p:nvSpPr>
        <p:spPr bwMode="white">
          <a:xfrm>
            <a:off x="1155675" y="2864951"/>
            <a:ext cx="228495" cy="200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46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C851C9-29B6-97BF-DCCE-060D0E65A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1" y="132671"/>
            <a:ext cx="11520000" cy="3910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FB7496-60F5-15D8-18F3-058F6DAF2404}"/>
              </a:ext>
            </a:extLst>
          </p:cNvPr>
          <p:cNvSpPr/>
          <p:nvPr/>
        </p:nvSpPr>
        <p:spPr bwMode="white">
          <a:xfrm>
            <a:off x="2289099" y="1792151"/>
            <a:ext cx="999669" cy="524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3C7F552-A0DE-FB92-7371-52066E70EBF4}"/>
              </a:ext>
            </a:extLst>
          </p:cNvPr>
          <p:cNvSpPr/>
          <p:nvPr/>
        </p:nvSpPr>
        <p:spPr bwMode="white">
          <a:xfrm>
            <a:off x="2984108" y="3270423"/>
            <a:ext cx="1237685" cy="371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A06DD249-825B-15DC-C4A8-0231B7D78A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9" y="4079929"/>
            <a:ext cx="11520000" cy="2661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27D4C98-1F62-6E77-DB0A-09392F5CE0EB}"/>
              </a:ext>
            </a:extLst>
          </p:cNvPr>
          <p:cNvSpPr/>
          <p:nvPr/>
        </p:nvSpPr>
        <p:spPr bwMode="white">
          <a:xfrm>
            <a:off x="3286714" y="4623770"/>
            <a:ext cx="913983" cy="400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4719210-40FD-F1B8-19C7-ABC569911086}"/>
              </a:ext>
            </a:extLst>
          </p:cNvPr>
          <p:cNvSpPr/>
          <p:nvPr/>
        </p:nvSpPr>
        <p:spPr bwMode="white">
          <a:xfrm>
            <a:off x="3353359" y="5816404"/>
            <a:ext cx="1380495" cy="372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16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63A0B1-E458-9747-B7F0-3B6F8C81C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98629"/>
            <a:ext cx="11520000" cy="3761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E2FDD59-DAB9-12DB-1D3F-240FE5444166}"/>
              </a:ext>
            </a:extLst>
          </p:cNvPr>
          <p:cNvSpPr/>
          <p:nvPr/>
        </p:nvSpPr>
        <p:spPr bwMode="white">
          <a:xfrm>
            <a:off x="2740165" y="4122072"/>
            <a:ext cx="485553" cy="418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52E9255-73FC-6C6B-D6AA-C332B59830FA}"/>
              </a:ext>
            </a:extLst>
          </p:cNvPr>
          <p:cNvSpPr/>
          <p:nvPr/>
        </p:nvSpPr>
        <p:spPr bwMode="white">
          <a:xfrm>
            <a:off x="4701421" y="4122072"/>
            <a:ext cx="476033" cy="418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FE41E0E-088A-E812-F025-0F01CED92590}"/>
              </a:ext>
            </a:extLst>
          </p:cNvPr>
          <p:cNvSpPr/>
          <p:nvPr/>
        </p:nvSpPr>
        <p:spPr bwMode="white">
          <a:xfrm>
            <a:off x="6653157" y="4122072"/>
            <a:ext cx="476033" cy="418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3A5C20F-B1A4-202A-D70C-3A7EC0566EDC}"/>
              </a:ext>
            </a:extLst>
          </p:cNvPr>
          <p:cNvSpPr/>
          <p:nvPr/>
        </p:nvSpPr>
        <p:spPr bwMode="white">
          <a:xfrm>
            <a:off x="8604892" y="4122072"/>
            <a:ext cx="476033" cy="418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5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D897CD-CB36-BB8B-2A3B-090CABC42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42171"/>
            <a:ext cx="11520000" cy="3740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315A9A-2659-DE9D-6701-59694E7B385F}"/>
              </a:ext>
            </a:extLst>
          </p:cNvPr>
          <p:cNvSpPr/>
          <p:nvPr/>
        </p:nvSpPr>
        <p:spPr bwMode="white">
          <a:xfrm>
            <a:off x="1673851" y="2588112"/>
            <a:ext cx="333223" cy="41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91BE8C2-7367-A69A-F8BD-E237BA5CEF64}"/>
              </a:ext>
            </a:extLst>
          </p:cNvPr>
          <p:cNvSpPr/>
          <p:nvPr/>
        </p:nvSpPr>
        <p:spPr bwMode="white">
          <a:xfrm>
            <a:off x="1378710" y="3065254"/>
            <a:ext cx="590280" cy="429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1710548-98EE-2C62-619A-29B4B1AC63C2}"/>
              </a:ext>
            </a:extLst>
          </p:cNvPr>
          <p:cNvSpPr/>
          <p:nvPr/>
        </p:nvSpPr>
        <p:spPr bwMode="white">
          <a:xfrm>
            <a:off x="4111140" y="3551940"/>
            <a:ext cx="809256" cy="505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3300AA2-55E2-EA61-B88A-B52F9913F1DB}"/>
              </a:ext>
            </a:extLst>
          </p:cNvPr>
          <p:cNvSpPr/>
          <p:nvPr/>
        </p:nvSpPr>
        <p:spPr bwMode="white">
          <a:xfrm>
            <a:off x="3987371" y="4114968"/>
            <a:ext cx="1028231" cy="496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63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2024-01-21T12:27:26Z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