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1061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8053514-B8FA-D613-2111-1D4F7EFA22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2891165" y="2029774"/>
            <a:ext cx="6756417" cy="2433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A15D15-42A8-52B8-C8A3-C10A057BB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76835"/>
            <a:ext cx="11520000" cy="4207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0DCA266-7012-C46E-AC0A-9C648EA1617B}"/>
              </a:ext>
            </a:extLst>
          </p:cNvPr>
          <p:cNvSpPr/>
          <p:nvPr/>
        </p:nvSpPr>
        <p:spPr bwMode="white">
          <a:xfrm>
            <a:off x="1112132" y="1516127"/>
            <a:ext cx="228495" cy="200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1F916D3-F72E-71D6-1E87-7F72EE9D940A}"/>
              </a:ext>
            </a:extLst>
          </p:cNvPr>
          <p:cNvSpPr/>
          <p:nvPr/>
        </p:nvSpPr>
        <p:spPr bwMode="white">
          <a:xfrm>
            <a:off x="1112132" y="2441669"/>
            <a:ext cx="238016" cy="209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C0911AD-AC96-5EE2-CABF-5BE2B75B38FE}"/>
              </a:ext>
            </a:extLst>
          </p:cNvPr>
          <p:cNvSpPr/>
          <p:nvPr/>
        </p:nvSpPr>
        <p:spPr bwMode="white">
          <a:xfrm>
            <a:off x="1102611" y="3367212"/>
            <a:ext cx="247537" cy="200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E7B185C-F5B2-4516-5D51-10F9813927C6}"/>
              </a:ext>
            </a:extLst>
          </p:cNvPr>
          <p:cNvSpPr/>
          <p:nvPr/>
        </p:nvSpPr>
        <p:spPr bwMode="white">
          <a:xfrm>
            <a:off x="1112132" y="4302296"/>
            <a:ext cx="228495" cy="190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93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FB8979-98DD-28C5-242C-83A86F4A2F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50331"/>
            <a:ext cx="11520000" cy="3678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AEB0A6E-7C4B-4055-F713-AEC3DA029A0B}"/>
              </a:ext>
            </a:extLst>
          </p:cNvPr>
          <p:cNvSpPr/>
          <p:nvPr/>
        </p:nvSpPr>
        <p:spPr bwMode="white">
          <a:xfrm>
            <a:off x="3254280" y="2985175"/>
            <a:ext cx="228495" cy="181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4CABA81-D0DA-110E-9ED9-1BD2C3466B6B}"/>
              </a:ext>
            </a:extLst>
          </p:cNvPr>
          <p:cNvSpPr/>
          <p:nvPr/>
        </p:nvSpPr>
        <p:spPr bwMode="white">
          <a:xfrm>
            <a:off x="5501157" y="2975644"/>
            <a:ext cx="218975" cy="181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59BD990-3868-4E7F-4372-AFB364D9AEBD}"/>
              </a:ext>
            </a:extLst>
          </p:cNvPr>
          <p:cNvSpPr/>
          <p:nvPr/>
        </p:nvSpPr>
        <p:spPr bwMode="white">
          <a:xfrm>
            <a:off x="9271338" y="2985175"/>
            <a:ext cx="209454" cy="181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A4D9FE6-D132-0AAB-AAA1-97CADDA393BF}"/>
              </a:ext>
            </a:extLst>
          </p:cNvPr>
          <p:cNvSpPr/>
          <p:nvPr/>
        </p:nvSpPr>
        <p:spPr bwMode="white">
          <a:xfrm>
            <a:off x="7053024" y="4100250"/>
            <a:ext cx="199933" cy="190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65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E09BFA-23D8-7831-F818-17785E1EE7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80417"/>
            <a:ext cx="11520000" cy="1934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B1396AC-E0DC-1C4B-F51A-EB271EA90288}"/>
              </a:ext>
            </a:extLst>
          </p:cNvPr>
          <p:cNvSpPr/>
          <p:nvPr/>
        </p:nvSpPr>
        <p:spPr bwMode="white">
          <a:xfrm>
            <a:off x="6405619" y="2009357"/>
            <a:ext cx="1142479" cy="257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01580B6-601F-20C8-B8C7-CC3BFFBD38D3}"/>
              </a:ext>
            </a:extLst>
          </p:cNvPr>
          <p:cNvSpPr/>
          <p:nvPr/>
        </p:nvSpPr>
        <p:spPr bwMode="white">
          <a:xfrm>
            <a:off x="6405619" y="2476297"/>
            <a:ext cx="1142479" cy="247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7DBD3A0-DFD5-6F20-F394-31A07040E017}"/>
              </a:ext>
            </a:extLst>
          </p:cNvPr>
          <p:cNvSpPr/>
          <p:nvPr/>
        </p:nvSpPr>
        <p:spPr bwMode="white">
          <a:xfrm>
            <a:off x="6405619" y="2933708"/>
            <a:ext cx="1142479" cy="257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67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2E34E6-A8F8-E415-C6BF-EA80F6BE69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57" y="678052"/>
            <a:ext cx="11520000" cy="5199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D9CF624-09BC-C673-3667-F449529CB099}"/>
              </a:ext>
            </a:extLst>
          </p:cNvPr>
          <p:cNvSpPr/>
          <p:nvPr/>
        </p:nvSpPr>
        <p:spPr bwMode="white">
          <a:xfrm>
            <a:off x="1161409" y="4106566"/>
            <a:ext cx="218975" cy="190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E577B8C-8741-ECA9-306F-8E3C60C63EE7}"/>
              </a:ext>
            </a:extLst>
          </p:cNvPr>
          <p:cNvSpPr/>
          <p:nvPr/>
        </p:nvSpPr>
        <p:spPr bwMode="white">
          <a:xfrm>
            <a:off x="1151889" y="4573225"/>
            <a:ext cx="228495" cy="190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8A9B911-7563-F36E-AB5A-7774C161A644}"/>
              </a:ext>
            </a:extLst>
          </p:cNvPr>
          <p:cNvSpPr/>
          <p:nvPr/>
        </p:nvSpPr>
        <p:spPr bwMode="white">
          <a:xfrm>
            <a:off x="1151889" y="5030360"/>
            <a:ext cx="228495" cy="199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E336403-F70A-7E41-689F-2A777A43458F}"/>
              </a:ext>
            </a:extLst>
          </p:cNvPr>
          <p:cNvSpPr/>
          <p:nvPr/>
        </p:nvSpPr>
        <p:spPr bwMode="white">
          <a:xfrm>
            <a:off x="1161409" y="5497019"/>
            <a:ext cx="218975" cy="190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07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2024-01-21T12:25:05Z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