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5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FA8960-384C-4D34-4799-CCB58BFFB3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654200" cy="6234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5F5806-C7F9-FC11-B0D8-E787081B2DD9}"/>
              </a:ext>
            </a:extLst>
          </p:cNvPr>
          <p:cNvSpPr/>
          <p:nvPr/>
        </p:nvSpPr>
        <p:spPr bwMode="white">
          <a:xfrm>
            <a:off x="965125" y="4319274"/>
            <a:ext cx="558875" cy="557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1D5B00-3393-0F75-42AD-74CD225D0FDC}"/>
              </a:ext>
            </a:extLst>
          </p:cNvPr>
          <p:cNvSpPr/>
          <p:nvPr/>
        </p:nvSpPr>
        <p:spPr bwMode="white">
          <a:xfrm>
            <a:off x="965124" y="5600652"/>
            <a:ext cx="558875" cy="533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96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171F31-E3B3-AD28-CE11-B791D23D0A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300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CB960A-48C0-386A-2691-56039B7E7F0F}"/>
              </a:ext>
            </a:extLst>
          </p:cNvPr>
          <p:cNvSpPr/>
          <p:nvPr/>
        </p:nvSpPr>
        <p:spPr bwMode="white">
          <a:xfrm>
            <a:off x="758234" y="2249811"/>
            <a:ext cx="271523" cy="235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524E22-59E5-9AD5-DCC9-4DB5F9EF482B}"/>
              </a:ext>
            </a:extLst>
          </p:cNvPr>
          <p:cNvSpPr/>
          <p:nvPr/>
        </p:nvSpPr>
        <p:spPr bwMode="white">
          <a:xfrm>
            <a:off x="770301" y="3070943"/>
            <a:ext cx="241354" cy="235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CD5C16-B723-D0D3-B562-B9FA6134EF46}"/>
              </a:ext>
            </a:extLst>
          </p:cNvPr>
          <p:cNvSpPr/>
          <p:nvPr/>
        </p:nvSpPr>
        <p:spPr bwMode="white">
          <a:xfrm>
            <a:off x="758234" y="3880000"/>
            <a:ext cx="271523" cy="241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A75708-D905-508A-72D1-A546F5FCB837}"/>
              </a:ext>
            </a:extLst>
          </p:cNvPr>
          <p:cNvSpPr/>
          <p:nvPr/>
        </p:nvSpPr>
        <p:spPr bwMode="white">
          <a:xfrm>
            <a:off x="764268" y="4707169"/>
            <a:ext cx="253421" cy="235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4A274B-F9DA-A2FC-598B-2D17EDB5303A}"/>
              </a:ext>
            </a:extLst>
          </p:cNvPr>
          <p:cNvSpPr/>
          <p:nvPr/>
        </p:nvSpPr>
        <p:spPr bwMode="white">
          <a:xfrm>
            <a:off x="764268" y="5510188"/>
            <a:ext cx="253421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71560D1C-B94F-CAEF-C008-E52B606A5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1"/>
          <a:stretch/>
        </p:blipFill>
        <p:spPr>
          <a:xfrm>
            <a:off x="6403175" y="1817887"/>
            <a:ext cx="4899825" cy="422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063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6D796F7A-F1D2-F83C-B00E-F048753502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580" b="57164"/>
          <a:stretch/>
        </p:blipFill>
        <p:spPr>
          <a:xfrm>
            <a:off x="2944173" y="2056279"/>
            <a:ext cx="7246749" cy="106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690" y="3432338"/>
            <a:ext cx="4364010" cy="74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3353BD-5299-2BE8-D838-E26977800F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6267"/>
            <a:ext cx="10650900" cy="6593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1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2FF753-195E-3341-BDE5-E9C299E5B0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8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C46B51-597A-B8B1-23C6-E9DF3DEE4011}"/>
              </a:ext>
            </a:extLst>
          </p:cNvPr>
          <p:cNvSpPr/>
          <p:nvPr/>
        </p:nvSpPr>
        <p:spPr bwMode="white">
          <a:xfrm>
            <a:off x="4920396" y="3131819"/>
            <a:ext cx="704528" cy="400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1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80338F-41E0-8A31-5A95-DA16390DE2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73200" cy="621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4F0581-42CA-8D30-78B4-3F24FAD5A21C}"/>
              </a:ext>
            </a:extLst>
          </p:cNvPr>
          <p:cNvSpPr/>
          <p:nvPr/>
        </p:nvSpPr>
        <p:spPr bwMode="white">
          <a:xfrm>
            <a:off x="4538853" y="1409700"/>
            <a:ext cx="1099947" cy="77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C9D665-B1ED-06D8-EF88-528A2063C214}"/>
              </a:ext>
            </a:extLst>
          </p:cNvPr>
          <p:cNvSpPr/>
          <p:nvPr/>
        </p:nvSpPr>
        <p:spPr bwMode="white">
          <a:xfrm>
            <a:off x="4424552" y="4460942"/>
            <a:ext cx="2636647" cy="86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D07D8F-DF49-5673-F534-7C34D5FD24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0" y="113575"/>
            <a:ext cx="9787300" cy="6565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2F4D38-0AF3-C958-5009-E60694A06D9B}"/>
              </a:ext>
            </a:extLst>
          </p:cNvPr>
          <p:cNvSpPr/>
          <p:nvPr/>
        </p:nvSpPr>
        <p:spPr bwMode="white">
          <a:xfrm>
            <a:off x="4244093" y="2109339"/>
            <a:ext cx="1953507" cy="710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F6F4D8-1591-ECC2-5382-6BB259C564E0}"/>
              </a:ext>
            </a:extLst>
          </p:cNvPr>
          <p:cNvSpPr/>
          <p:nvPr/>
        </p:nvSpPr>
        <p:spPr bwMode="white">
          <a:xfrm>
            <a:off x="4124936" y="4815164"/>
            <a:ext cx="1780564" cy="74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DFB4C7-0486-1856-C3E4-0CA1AFA94D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00200" cy="6219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2481BF-330F-3FC0-F227-19990A2B8D46}"/>
              </a:ext>
            </a:extLst>
          </p:cNvPr>
          <p:cNvSpPr/>
          <p:nvPr/>
        </p:nvSpPr>
        <p:spPr bwMode="white">
          <a:xfrm>
            <a:off x="4574760" y="1608000"/>
            <a:ext cx="1546639" cy="90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133E4D-58E5-69F9-BB45-1BDA24B336D5}"/>
              </a:ext>
            </a:extLst>
          </p:cNvPr>
          <p:cNvSpPr/>
          <p:nvPr/>
        </p:nvSpPr>
        <p:spPr bwMode="white">
          <a:xfrm>
            <a:off x="4574760" y="4571427"/>
            <a:ext cx="1838740" cy="92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4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13F044-E1F4-ADF3-B4BD-F1606668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298600" cy="6274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AE8F88-ACEA-0FBF-2E61-6669C37AC81B}"/>
              </a:ext>
            </a:extLst>
          </p:cNvPr>
          <p:cNvSpPr/>
          <p:nvPr/>
        </p:nvSpPr>
        <p:spPr bwMode="white">
          <a:xfrm>
            <a:off x="4517584" y="1501698"/>
            <a:ext cx="1807016" cy="911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0A57FE1-51CA-7AEB-35C9-10723DD17469}"/>
              </a:ext>
            </a:extLst>
          </p:cNvPr>
          <p:cNvSpPr/>
          <p:nvPr/>
        </p:nvSpPr>
        <p:spPr bwMode="white">
          <a:xfrm>
            <a:off x="4517584" y="4590600"/>
            <a:ext cx="1705416" cy="781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1392A2-738C-610A-7A46-F9C9F17D32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0" y="791800"/>
            <a:ext cx="11520000" cy="3362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16DCF1-3292-AF0C-B43C-13CE6BBD4558}"/>
              </a:ext>
            </a:extLst>
          </p:cNvPr>
          <p:cNvSpPr/>
          <p:nvPr/>
        </p:nvSpPr>
        <p:spPr bwMode="white">
          <a:xfrm>
            <a:off x="5437778" y="1953770"/>
            <a:ext cx="1275768" cy="7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3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