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349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D04985-05AA-1EED-5476-B9E43DA54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73" b="17605"/>
          <a:stretch/>
        </p:blipFill>
        <p:spPr>
          <a:xfrm>
            <a:off x="4093933" y="3325370"/>
            <a:ext cx="4123475" cy="949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6D796F7A-F1D2-F83C-B00E-F04875350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580" b="57164"/>
          <a:stretch/>
        </p:blipFill>
        <p:spPr>
          <a:xfrm>
            <a:off x="2944173" y="2056279"/>
            <a:ext cx="7246749" cy="106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4F33C2-FFDC-2430-FA67-80A601535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101063-5583-74F6-1FF4-93E5E0D140CF}"/>
              </a:ext>
            </a:extLst>
          </p:cNvPr>
          <p:cNvSpPr/>
          <p:nvPr/>
        </p:nvSpPr>
        <p:spPr bwMode="white">
          <a:xfrm>
            <a:off x="1112132" y="2199007"/>
            <a:ext cx="228495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FAB65E-6905-0EC7-2864-59A33A167529}"/>
              </a:ext>
            </a:extLst>
          </p:cNvPr>
          <p:cNvSpPr/>
          <p:nvPr/>
        </p:nvSpPr>
        <p:spPr bwMode="white">
          <a:xfrm>
            <a:off x="1112132" y="3294789"/>
            <a:ext cx="228495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26B971B8-516A-AF62-6022-507134A57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0" y="4200000"/>
            <a:ext cx="11520000" cy="217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51AE57-761C-1B9A-6FFC-089DDED59E1A}"/>
              </a:ext>
            </a:extLst>
          </p:cNvPr>
          <p:cNvSpPr/>
          <p:nvPr/>
        </p:nvSpPr>
        <p:spPr bwMode="white">
          <a:xfrm>
            <a:off x="1133299" y="4381636"/>
            <a:ext cx="238016" cy="191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28880E-6104-5A48-3940-FF716AB89F34}"/>
              </a:ext>
            </a:extLst>
          </p:cNvPr>
          <p:cNvSpPr/>
          <p:nvPr/>
        </p:nvSpPr>
        <p:spPr bwMode="white">
          <a:xfrm>
            <a:off x="1133299" y="5471453"/>
            <a:ext cx="238016" cy="20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7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C396EB-2EDA-6EF0-162E-068CD7166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71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DA8A5F-1A5E-D9AE-9B23-F34D23E32556}"/>
              </a:ext>
            </a:extLst>
          </p:cNvPr>
          <p:cNvSpPr/>
          <p:nvPr/>
        </p:nvSpPr>
        <p:spPr bwMode="white">
          <a:xfrm>
            <a:off x="1121652" y="3360268"/>
            <a:ext cx="218975" cy="19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59CF21-C810-E50B-64B6-72E71BC089E1}"/>
              </a:ext>
            </a:extLst>
          </p:cNvPr>
          <p:cNvSpPr/>
          <p:nvPr/>
        </p:nvSpPr>
        <p:spPr bwMode="white">
          <a:xfrm>
            <a:off x="1112132" y="3903173"/>
            <a:ext cx="228495" cy="19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2A0CA9-860F-00ED-0BB5-BA3A58CD784B}"/>
              </a:ext>
            </a:extLst>
          </p:cNvPr>
          <p:cNvSpPr/>
          <p:nvPr/>
        </p:nvSpPr>
        <p:spPr bwMode="white">
          <a:xfrm>
            <a:off x="1121652" y="4455604"/>
            <a:ext cx="218975" cy="19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EE5FEE-AA48-B355-61C8-E3FD52591B22}"/>
              </a:ext>
            </a:extLst>
          </p:cNvPr>
          <p:cNvSpPr/>
          <p:nvPr/>
        </p:nvSpPr>
        <p:spPr bwMode="white">
          <a:xfrm>
            <a:off x="1121652" y="4998510"/>
            <a:ext cx="218975" cy="19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160DB9-6C9C-651D-5EEC-64BBEC540A9B}"/>
              </a:ext>
            </a:extLst>
          </p:cNvPr>
          <p:cNvSpPr/>
          <p:nvPr/>
        </p:nvSpPr>
        <p:spPr bwMode="white">
          <a:xfrm>
            <a:off x="1121652" y="5541415"/>
            <a:ext cx="218975" cy="19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2367A9-468F-8DA4-B1E1-A38F8E376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5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0DB4CB-E3C0-9B1D-4174-24F7590AE508}"/>
              </a:ext>
            </a:extLst>
          </p:cNvPr>
          <p:cNvSpPr/>
          <p:nvPr/>
        </p:nvSpPr>
        <p:spPr bwMode="white">
          <a:xfrm>
            <a:off x="4577652" y="2200053"/>
            <a:ext cx="161851" cy="181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A4A223-31DF-CE22-0C51-F8E64DAD9AE4}"/>
              </a:ext>
            </a:extLst>
          </p:cNvPr>
          <p:cNvSpPr/>
          <p:nvPr/>
        </p:nvSpPr>
        <p:spPr bwMode="white">
          <a:xfrm>
            <a:off x="6015272" y="2209587"/>
            <a:ext cx="190413" cy="190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F67E58-7D35-3538-27A5-14FA18BA4063}"/>
              </a:ext>
            </a:extLst>
          </p:cNvPr>
          <p:cNvSpPr/>
          <p:nvPr/>
        </p:nvSpPr>
        <p:spPr bwMode="white">
          <a:xfrm>
            <a:off x="7072066" y="2638615"/>
            <a:ext cx="180892" cy="181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6DB4416-9468-9941-D3C6-54E75DE88F3F}"/>
              </a:ext>
            </a:extLst>
          </p:cNvPr>
          <p:cNvSpPr/>
          <p:nvPr/>
        </p:nvSpPr>
        <p:spPr bwMode="white">
          <a:xfrm>
            <a:off x="4434842" y="4049640"/>
            <a:ext cx="190413" cy="181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7D2898E-32D2-DD9D-12C1-8099A5FAB311}"/>
              </a:ext>
            </a:extLst>
          </p:cNvPr>
          <p:cNvSpPr/>
          <p:nvPr/>
        </p:nvSpPr>
        <p:spPr bwMode="white">
          <a:xfrm>
            <a:off x="5015603" y="4326124"/>
            <a:ext cx="171371" cy="190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FBBB4FB-320E-8AD8-8A05-CE4662E0B056}"/>
              </a:ext>
            </a:extLst>
          </p:cNvPr>
          <p:cNvSpPr/>
          <p:nvPr/>
        </p:nvSpPr>
        <p:spPr bwMode="white">
          <a:xfrm>
            <a:off x="5786776" y="4345192"/>
            <a:ext cx="133289" cy="181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2024-01-21T12:16:12Z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