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3B37E7-49C3-F7D2-486C-060CF6B28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3" b="11032"/>
          <a:stretch/>
        </p:blipFill>
        <p:spPr>
          <a:xfrm>
            <a:off x="4252380" y="3325622"/>
            <a:ext cx="4014290" cy="91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A4EA7C-61D0-76EC-B790-46F66B83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75546"/>
            <a:ext cx="11520000" cy="3195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3EFE28-4DDF-B6E9-BA0A-8328D7470355}"/>
              </a:ext>
            </a:extLst>
          </p:cNvPr>
          <p:cNvSpPr/>
          <p:nvPr/>
        </p:nvSpPr>
        <p:spPr bwMode="white">
          <a:xfrm>
            <a:off x="10243751" y="1113761"/>
            <a:ext cx="1797978" cy="734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9E4DA4-31C0-5E33-CD0A-3E4B3B575DFB}"/>
              </a:ext>
            </a:extLst>
          </p:cNvPr>
          <p:cNvSpPr/>
          <p:nvPr/>
        </p:nvSpPr>
        <p:spPr bwMode="white">
          <a:xfrm>
            <a:off x="1112132" y="1909959"/>
            <a:ext cx="238016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F2BF90-3894-2F41-19A5-AEF9F8796279}"/>
              </a:ext>
            </a:extLst>
          </p:cNvPr>
          <p:cNvSpPr/>
          <p:nvPr/>
        </p:nvSpPr>
        <p:spPr bwMode="white">
          <a:xfrm>
            <a:off x="1112132" y="2434541"/>
            <a:ext cx="228495" cy="19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B6325A-1D1B-F14B-C9F7-14E1D02D4DDF}"/>
              </a:ext>
            </a:extLst>
          </p:cNvPr>
          <p:cNvSpPr/>
          <p:nvPr/>
        </p:nvSpPr>
        <p:spPr bwMode="white">
          <a:xfrm>
            <a:off x="1102611" y="2949584"/>
            <a:ext cx="247537" cy="19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C5570F-DC83-AC45-12C0-CE3006C52EB0}"/>
              </a:ext>
            </a:extLst>
          </p:cNvPr>
          <p:cNvSpPr/>
          <p:nvPr/>
        </p:nvSpPr>
        <p:spPr bwMode="white">
          <a:xfrm>
            <a:off x="1112132" y="3464628"/>
            <a:ext cx="228495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C43AFB-4BFA-F053-C8E5-021F1D6A05E7}"/>
              </a:ext>
            </a:extLst>
          </p:cNvPr>
          <p:cNvSpPr/>
          <p:nvPr/>
        </p:nvSpPr>
        <p:spPr bwMode="white">
          <a:xfrm>
            <a:off x="1102611" y="3979672"/>
            <a:ext cx="247537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97BF4-6CA9-663F-A801-838157088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64335"/>
            <a:ext cx="11520000" cy="3178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8316D0-6B3B-C4EC-90D8-9BD81D2D0930}"/>
              </a:ext>
            </a:extLst>
          </p:cNvPr>
          <p:cNvSpPr/>
          <p:nvPr/>
        </p:nvSpPr>
        <p:spPr bwMode="white">
          <a:xfrm>
            <a:off x="1112132" y="1789791"/>
            <a:ext cx="228495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7B559C-7683-6E73-1542-F74111860051}"/>
              </a:ext>
            </a:extLst>
          </p:cNvPr>
          <p:cNvSpPr/>
          <p:nvPr/>
        </p:nvSpPr>
        <p:spPr bwMode="white">
          <a:xfrm>
            <a:off x="1102611" y="2295701"/>
            <a:ext cx="247537" cy="2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0CA019-AC43-C46F-A2F3-480C238B1CDB}"/>
              </a:ext>
            </a:extLst>
          </p:cNvPr>
          <p:cNvSpPr/>
          <p:nvPr/>
        </p:nvSpPr>
        <p:spPr bwMode="white">
          <a:xfrm>
            <a:off x="1112132" y="2820702"/>
            <a:ext cx="228495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33006B-0483-80FD-70A3-0980BD8E452B}"/>
              </a:ext>
            </a:extLst>
          </p:cNvPr>
          <p:cNvSpPr/>
          <p:nvPr/>
        </p:nvSpPr>
        <p:spPr bwMode="white">
          <a:xfrm>
            <a:off x="1102611" y="3336158"/>
            <a:ext cx="247537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6F77AC-9E67-3A73-F940-3FDA4D3719DB}"/>
              </a:ext>
            </a:extLst>
          </p:cNvPr>
          <p:cNvSpPr/>
          <p:nvPr/>
        </p:nvSpPr>
        <p:spPr bwMode="white">
          <a:xfrm>
            <a:off x="1102611" y="3851614"/>
            <a:ext cx="247537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44B634-0BEC-0253-1CA9-A2F8D3349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64335"/>
            <a:ext cx="11520000" cy="242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548E27-43F0-2E50-15F9-BB6484C6B1D7}"/>
              </a:ext>
            </a:extLst>
          </p:cNvPr>
          <p:cNvSpPr/>
          <p:nvPr/>
        </p:nvSpPr>
        <p:spPr bwMode="white">
          <a:xfrm>
            <a:off x="1435834" y="3070373"/>
            <a:ext cx="285619" cy="24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D881B5-3438-7A64-1557-32B63C2E42C1}"/>
              </a:ext>
            </a:extLst>
          </p:cNvPr>
          <p:cNvSpPr/>
          <p:nvPr/>
        </p:nvSpPr>
        <p:spPr bwMode="white">
          <a:xfrm>
            <a:off x="3520859" y="3070373"/>
            <a:ext cx="276099" cy="25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FE183C-5A43-BEFB-D88E-E7D871244754}"/>
              </a:ext>
            </a:extLst>
          </p:cNvPr>
          <p:cNvSpPr/>
          <p:nvPr/>
        </p:nvSpPr>
        <p:spPr bwMode="white">
          <a:xfrm>
            <a:off x="5615404" y="3070373"/>
            <a:ext cx="285619" cy="25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776A922-0E60-6F94-0BA7-C5991465CECA}"/>
              </a:ext>
            </a:extLst>
          </p:cNvPr>
          <p:cNvSpPr/>
          <p:nvPr/>
        </p:nvSpPr>
        <p:spPr bwMode="white">
          <a:xfrm>
            <a:off x="7709950" y="3070373"/>
            <a:ext cx="276099" cy="25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AF9E154-9C25-F0CB-0AC6-980918A25ECF}"/>
              </a:ext>
            </a:extLst>
          </p:cNvPr>
          <p:cNvSpPr/>
          <p:nvPr/>
        </p:nvSpPr>
        <p:spPr bwMode="white">
          <a:xfrm>
            <a:off x="9814016" y="3070373"/>
            <a:ext cx="285619" cy="24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2A9AAF-A3DC-ED6E-572C-56BBDEE70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28411"/>
            <a:ext cx="11520000" cy="3170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996052-9AC0-725E-1DBF-BD151CF6CC0A}"/>
              </a:ext>
            </a:extLst>
          </p:cNvPr>
          <p:cNvSpPr/>
          <p:nvPr/>
        </p:nvSpPr>
        <p:spPr bwMode="white">
          <a:xfrm>
            <a:off x="1102611" y="1635061"/>
            <a:ext cx="247537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0A6913-1F2F-0CE5-BEF6-C4BC4870DB73}"/>
              </a:ext>
            </a:extLst>
          </p:cNvPr>
          <p:cNvSpPr/>
          <p:nvPr/>
        </p:nvSpPr>
        <p:spPr bwMode="white">
          <a:xfrm>
            <a:off x="1112132" y="2160274"/>
            <a:ext cx="228495" cy="190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0309C6-8DAD-3F52-6EDD-5E2843F59DD9}"/>
              </a:ext>
            </a:extLst>
          </p:cNvPr>
          <p:cNvSpPr/>
          <p:nvPr/>
        </p:nvSpPr>
        <p:spPr bwMode="white">
          <a:xfrm>
            <a:off x="1102611" y="2666388"/>
            <a:ext cx="247537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63AAF9-3EAE-7919-13F4-BA5CCA8CE163}"/>
              </a:ext>
            </a:extLst>
          </p:cNvPr>
          <p:cNvSpPr/>
          <p:nvPr/>
        </p:nvSpPr>
        <p:spPr bwMode="white">
          <a:xfrm>
            <a:off x="1112132" y="3191601"/>
            <a:ext cx="228495" cy="190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BF8117-5136-C550-8EAB-6486B9697D7E}"/>
              </a:ext>
            </a:extLst>
          </p:cNvPr>
          <p:cNvSpPr/>
          <p:nvPr/>
        </p:nvSpPr>
        <p:spPr bwMode="white">
          <a:xfrm>
            <a:off x="1112132" y="3707265"/>
            <a:ext cx="228495" cy="190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1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470EBB-9A63-1D3B-A2E5-8518C7C3C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D69252-293C-D75B-3581-D5DB1EAD521A}"/>
              </a:ext>
            </a:extLst>
          </p:cNvPr>
          <p:cNvSpPr/>
          <p:nvPr/>
        </p:nvSpPr>
        <p:spPr bwMode="white">
          <a:xfrm>
            <a:off x="1295400" y="1960265"/>
            <a:ext cx="228600" cy="23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C6EDC6-ECA3-0EC9-6FB0-C4ECD03A27A5}"/>
              </a:ext>
            </a:extLst>
          </p:cNvPr>
          <p:cNvSpPr/>
          <p:nvPr/>
        </p:nvSpPr>
        <p:spPr bwMode="white">
          <a:xfrm>
            <a:off x="2102280" y="2388907"/>
            <a:ext cx="209454" cy="18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FCEE02-C820-1FC8-97EE-B9B81F375252}"/>
              </a:ext>
            </a:extLst>
          </p:cNvPr>
          <p:cNvSpPr/>
          <p:nvPr/>
        </p:nvSpPr>
        <p:spPr bwMode="white">
          <a:xfrm>
            <a:off x="1369190" y="3103312"/>
            <a:ext cx="199933" cy="18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5B49C3-856C-00BA-2A0A-53243FCBC38B}"/>
              </a:ext>
            </a:extLst>
          </p:cNvPr>
          <p:cNvSpPr/>
          <p:nvPr/>
        </p:nvSpPr>
        <p:spPr bwMode="white">
          <a:xfrm>
            <a:off x="2076880" y="2874702"/>
            <a:ext cx="209454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407F25-4E22-A4B2-25B0-399E30FCC835}"/>
              </a:ext>
            </a:extLst>
          </p:cNvPr>
          <p:cNvSpPr/>
          <p:nvPr/>
        </p:nvSpPr>
        <p:spPr bwMode="white">
          <a:xfrm>
            <a:off x="2302214" y="3560530"/>
            <a:ext cx="218975" cy="18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