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1349" y="8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FC3490-C4D4-2B5D-E0A7-5FCFB68045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79" b="23710"/>
          <a:stretch/>
        </p:blipFill>
        <p:spPr>
          <a:xfrm>
            <a:off x="4627200" y="3118105"/>
            <a:ext cx="3132500" cy="9815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6D796F7A-F1D2-F83C-B00E-F048753502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4580" b="57164"/>
          <a:stretch/>
        </p:blipFill>
        <p:spPr>
          <a:xfrm>
            <a:off x="2944173" y="2056279"/>
            <a:ext cx="7246749" cy="1061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A47F857-341B-1276-5A64-7A0259C525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90200"/>
            <a:ext cx="11520000" cy="4997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5C63BAB-DE48-AD59-2D66-7E53C9C8FBA1}"/>
              </a:ext>
            </a:extLst>
          </p:cNvPr>
          <p:cNvSpPr/>
          <p:nvPr/>
        </p:nvSpPr>
        <p:spPr bwMode="white">
          <a:xfrm>
            <a:off x="1112132" y="1357788"/>
            <a:ext cx="228495" cy="190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07A8D46-C65E-B627-792A-2AC3D9420F3A}"/>
              </a:ext>
            </a:extLst>
          </p:cNvPr>
          <p:cNvSpPr/>
          <p:nvPr/>
        </p:nvSpPr>
        <p:spPr bwMode="white">
          <a:xfrm>
            <a:off x="1112132" y="2349633"/>
            <a:ext cx="238016" cy="200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74BB033-D7E7-73DD-A72D-08DBACB129B4}"/>
              </a:ext>
            </a:extLst>
          </p:cNvPr>
          <p:cNvSpPr/>
          <p:nvPr/>
        </p:nvSpPr>
        <p:spPr bwMode="white">
          <a:xfrm>
            <a:off x="1112132" y="3351015"/>
            <a:ext cx="228495" cy="190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E020BFD-9904-62E6-788E-089B6AF8A201}"/>
              </a:ext>
            </a:extLst>
          </p:cNvPr>
          <p:cNvSpPr/>
          <p:nvPr/>
        </p:nvSpPr>
        <p:spPr bwMode="white">
          <a:xfrm>
            <a:off x="1102611" y="4333323"/>
            <a:ext cx="247537" cy="200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92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BAEC0D8-3F69-F1F4-22A7-F72F7616EC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84840"/>
            <a:ext cx="11520000" cy="2678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0E34B4C-03AF-F5CC-2BB2-D0006E1CC28E}"/>
              </a:ext>
            </a:extLst>
          </p:cNvPr>
          <p:cNvSpPr/>
          <p:nvPr/>
        </p:nvSpPr>
        <p:spPr bwMode="white">
          <a:xfrm>
            <a:off x="9309421" y="1871316"/>
            <a:ext cx="199933" cy="190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A1AEF82-AFD7-EC85-2F90-6A6C53A62BEA}"/>
              </a:ext>
            </a:extLst>
          </p:cNvPr>
          <p:cNvSpPr/>
          <p:nvPr/>
        </p:nvSpPr>
        <p:spPr bwMode="white">
          <a:xfrm>
            <a:off x="8024132" y="2386044"/>
            <a:ext cx="199933" cy="181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4253EA0-6592-FF0F-B134-3E804F29FDA4}"/>
              </a:ext>
            </a:extLst>
          </p:cNvPr>
          <p:cNvSpPr/>
          <p:nvPr/>
        </p:nvSpPr>
        <p:spPr bwMode="white">
          <a:xfrm>
            <a:off x="9337983" y="2748260"/>
            <a:ext cx="218975" cy="190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49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C72CF8-C88E-1BF3-4CC0-E53D60F594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4851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29AD42D-380B-AF35-C0B0-179B978C5828}"/>
              </a:ext>
            </a:extLst>
          </p:cNvPr>
          <p:cNvSpPr/>
          <p:nvPr/>
        </p:nvSpPr>
        <p:spPr bwMode="white">
          <a:xfrm>
            <a:off x="1121652" y="3045425"/>
            <a:ext cx="218975" cy="190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6D58F7B-5CE2-4AFE-19EB-AB4DE44A23CA}"/>
              </a:ext>
            </a:extLst>
          </p:cNvPr>
          <p:cNvSpPr/>
          <p:nvPr/>
        </p:nvSpPr>
        <p:spPr bwMode="white">
          <a:xfrm>
            <a:off x="1112132" y="3540609"/>
            <a:ext cx="228495" cy="190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7F90D95-C27B-2C4B-F4BA-39D6777A4677}"/>
              </a:ext>
            </a:extLst>
          </p:cNvPr>
          <p:cNvSpPr/>
          <p:nvPr/>
        </p:nvSpPr>
        <p:spPr bwMode="white">
          <a:xfrm>
            <a:off x="1121652" y="4035794"/>
            <a:ext cx="218975" cy="190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A32E677-85C7-D9B0-2FB1-293ED4EFE4C2}"/>
              </a:ext>
            </a:extLst>
          </p:cNvPr>
          <p:cNvSpPr/>
          <p:nvPr/>
        </p:nvSpPr>
        <p:spPr bwMode="white">
          <a:xfrm>
            <a:off x="1112132" y="4530979"/>
            <a:ext cx="228495" cy="199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9AE2208-D1F1-71CE-FDC5-6AB5CC18C76B}"/>
              </a:ext>
            </a:extLst>
          </p:cNvPr>
          <p:cNvSpPr/>
          <p:nvPr/>
        </p:nvSpPr>
        <p:spPr bwMode="white">
          <a:xfrm>
            <a:off x="1121652" y="5026164"/>
            <a:ext cx="218975" cy="199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EEED9DF-6959-8F78-684F-688455364EE8}"/>
              </a:ext>
            </a:extLst>
          </p:cNvPr>
          <p:cNvSpPr/>
          <p:nvPr/>
        </p:nvSpPr>
        <p:spPr bwMode="white">
          <a:xfrm>
            <a:off x="1121652" y="5521349"/>
            <a:ext cx="218975" cy="199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02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56147AD-72D1-A533-0542-48480E7BB6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365840"/>
            <a:ext cx="11520000" cy="2732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CC7D4F6-F12A-42F0-E79D-CED52C25FF98}"/>
              </a:ext>
            </a:extLst>
          </p:cNvPr>
          <p:cNvSpPr/>
          <p:nvPr/>
        </p:nvSpPr>
        <p:spPr bwMode="white">
          <a:xfrm>
            <a:off x="4270809" y="2760613"/>
            <a:ext cx="485553" cy="429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16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2024-01-21T12:12:49Z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