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253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FD8160-ADBA-AF4B-8E50-B713C3612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58" b="4683"/>
          <a:stretch/>
        </p:blipFill>
        <p:spPr>
          <a:xfrm>
            <a:off x="4779600" y="3316560"/>
            <a:ext cx="3328080" cy="1204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D796F7A-F1D2-F83C-B00E-F04875350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580" b="57164"/>
          <a:stretch/>
        </p:blipFill>
        <p:spPr>
          <a:xfrm>
            <a:off x="2944173" y="2056279"/>
            <a:ext cx="7246749" cy="106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760DCD-27AF-FC58-B243-942E99BE82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0" y="893400"/>
            <a:ext cx="11520000" cy="3980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49DD63-7185-F524-B8D3-B8E8A5CBCFC6}"/>
              </a:ext>
            </a:extLst>
          </p:cNvPr>
          <p:cNvSpPr/>
          <p:nvPr/>
        </p:nvSpPr>
        <p:spPr bwMode="white">
          <a:xfrm>
            <a:off x="2067999" y="2759872"/>
            <a:ext cx="580760" cy="399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0EA53B-168E-6F11-4FE7-8BA949C61883}"/>
              </a:ext>
            </a:extLst>
          </p:cNvPr>
          <p:cNvSpPr/>
          <p:nvPr/>
        </p:nvSpPr>
        <p:spPr bwMode="white">
          <a:xfrm>
            <a:off x="3391371" y="3912133"/>
            <a:ext cx="695008" cy="39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4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0C32B4-EB57-1E95-C46F-A1CAEC23C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69600"/>
            <a:ext cx="11520000" cy="3980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DC2E600-6D8A-DBE3-3D6D-B15B5C662B35}"/>
              </a:ext>
            </a:extLst>
          </p:cNvPr>
          <p:cNvSpPr/>
          <p:nvPr/>
        </p:nvSpPr>
        <p:spPr bwMode="white">
          <a:xfrm>
            <a:off x="2918876" y="1188624"/>
            <a:ext cx="656925" cy="361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7966B6-408D-2E55-8DA5-428FC69A2121}"/>
              </a:ext>
            </a:extLst>
          </p:cNvPr>
          <p:cNvSpPr/>
          <p:nvPr/>
        </p:nvSpPr>
        <p:spPr bwMode="white">
          <a:xfrm>
            <a:off x="3271140" y="2512296"/>
            <a:ext cx="637884" cy="361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E13312F-79BF-EA19-47F3-F7CEFD83CA5B}"/>
              </a:ext>
            </a:extLst>
          </p:cNvPr>
          <p:cNvSpPr/>
          <p:nvPr/>
        </p:nvSpPr>
        <p:spPr bwMode="white">
          <a:xfrm>
            <a:off x="2899834" y="3988333"/>
            <a:ext cx="609322" cy="209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6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4A278A-AD41-BF33-C8FA-ABE7B8F23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" y="1182960"/>
            <a:ext cx="11520000" cy="2777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5CDEFE-E02B-D34C-8598-336EF3C6F08B}"/>
              </a:ext>
            </a:extLst>
          </p:cNvPr>
          <p:cNvSpPr/>
          <p:nvPr/>
        </p:nvSpPr>
        <p:spPr bwMode="white">
          <a:xfrm>
            <a:off x="1142612" y="2996576"/>
            <a:ext cx="228495" cy="200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61A251F-B370-004F-16EC-31CF14A19F64}"/>
              </a:ext>
            </a:extLst>
          </p:cNvPr>
          <p:cNvSpPr/>
          <p:nvPr/>
        </p:nvSpPr>
        <p:spPr bwMode="white">
          <a:xfrm>
            <a:off x="6721719" y="2996576"/>
            <a:ext cx="247537" cy="200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EF1F7B0-8FBC-5B84-B10E-D5BF5F77FBAA}"/>
              </a:ext>
            </a:extLst>
          </p:cNvPr>
          <p:cNvSpPr/>
          <p:nvPr/>
        </p:nvSpPr>
        <p:spPr bwMode="white">
          <a:xfrm>
            <a:off x="1142612" y="3359299"/>
            <a:ext cx="228495" cy="190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C14C5C4-D046-B8C5-3A61-999CF8FBF6A2}"/>
              </a:ext>
            </a:extLst>
          </p:cNvPr>
          <p:cNvSpPr/>
          <p:nvPr/>
        </p:nvSpPr>
        <p:spPr bwMode="white">
          <a:xfrm>
            <a:off x="6721719" y="3349754"/>
            <a:ext cx="247537" cy="200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CC19296-3EEC-9DA6-418F-703460459BC0}"/>
              </a:ext>
            </a:extLst>
          </p:cNvPr>
          <p:cNvSpPr/>
          <p:nvPr/>
        </p:nvSpPr>
        <p:spPr bwMode="white">
          <a:xfrm>
            <a:off x="1142612" y="3702932"/>
            <a:ext cx="228495" cy="200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7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746099-882D-7C9B-9ECA-1501A368C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6743"/>
            <a:ext cx="11520000" cy="527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F46F30-8D42-6CC8-716C-A080FF008F99}"/>
              </a:ext>
            </a:extLst>
          </p:cNvPr>
          <p:cNvSpPr/>
          <p:nvPr/>
        </p:nvSpPr>
        <p:spPr bwMode="white">
          <a:xfrm>
            <a:off x="9918743" y="3589685"/>
            <a:ext cx="520657" cy="285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B0343DE-D212-7B27-5E51-1C72ADFAE7D5}"/>
              </a:ext>
            </a:extLst>
          </p:cNvPr>
          <p:cNvSpPr/>
          <p:nvPr/>
        </p:nvSpPr>
        <p:spPr bwMode="white">
          <a:xfrm>
            <a:off x="7967008" y="3961362"/>
            <a:ext cx="228496" cy="190603"/>
          </a:xfrm>
          <a:prstGeom prst="rect">
            <a:avLst/>
          </a:prstGeom>
          <a:solidFill>
            <a:srgbClr val="C7EAFB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C0B8B31-D90E-2AB5-7AE2-142C68F29E66}"/>
              </a:ext>
            </a:extLst>
          </p:cNvPr>
          <p:cNvSpPr/>
          <p:nvPr/>
        </p:nvSpPr>
        <p:spPr bwMode="white">
          <a:xfrm>
            <a:off x="8671537" y="4266327"/>
            <a:ext cx="209454" cy="190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AC23163-F3C1-5BA5-5E0F-083175DDE19D}"/>
              </a:ext>
            </a:extLst>
          </p:cNvPr>
          <p:cNvSpPr/>
          <p:nvPr/>
        </p:nvSpPr>
        <p:spPr bwMode="white">
          <a:xfrm>
            <a:off x="9525000" y="4266327"/>
            <a:ext cx="393743" cy="352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2AF717D-82AB-72A4-2448-CE4D0ADE254F}"/>
              </a:ext>
            </a:extLst>
          </p:cNvPr>
          <p:cNvSpPr/>
          <p:nvPr/>
        </p:nvSpPr>
        <p:spPr bwMode="white">
          <a:xfrm>
            <a:off x="9204694" y="4800016"/>
            <a:ext cx="199933" cy="190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25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2024-01-21T12:10:58Z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