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4" r:id="rId4"/>
    <p:sldId id="263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245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ADD5F64-6310-CAC8-AFC5-8EFE9192FA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69" b="20999"/>
          <a:stretch/>
        </p:blipFill>
        <p:spPr>
          <a:xfrm>
            <a:off x="4995500" y="3280999"/>
            <a:ext cx="3018200" cy="939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6D796F7A-F1D2-F83C-B00E-F048753502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4580" b="57164"/>
          <a:stretch/>
        </p:blipFill>
        <p:spPr>
          <a:xfrm>
            <a:off x="2944173" y="2056279"/>
            <a:ext cx="7246749" cy="1061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4B53D73-A66B-A772-DD99-6527106A62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00" y="918800"/>
            <a:ext cx="11520000" cy="3720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D901E74-2B9F-6776-7E4B-3C71BA491B81}"/>
              </a:ext>
            </a:extLst>
          </p:cNvPr>
          <p:cNvSpPr/>
          <p:nvPr/>
        </p:nvSpPr>
        <p:spPr bwMode="white">
          <a:xfrm>
            <a:off x="1048632" y="1519743"/>
            <a:ext cx="228495" cy="190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8ACB183-11B4-1737-FD1E-E59C285D8CA5}"/>
              </a:ext>
            </a:extLst>
          </p:cNvPr>
          <p:cNvSpPr/>
          <p:nvPr/>
        </p:nvSpPr>
        <p:spPr bwMode="white">
          <a:xfrm>
            <a:off x="1048632" y="2321002"/>
            <a:ext cx="228495" cy="200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89DE1A8-C61F-0397-563C-7DA650CE4498}"/>
              </a:ext>
            </a:extLst>
          </p:cNvPr>
          <p:cNvSpPr/>
          <p:nvPr/>
        </p:nvSpPr>
        <p:spPr bwMode="white">
          <a:xfrm>
            <a:off x="1048632" y="3131799"/>
            <a:ext cx="228495" cy="190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69229F2-5A52-4CB6-5C90-B4880C072EC7}"/>
              </a:ext>
            </a:extLst>
          </p:cNvPr>
          <p:cNvSpPr/>
          <p:nvPr/>
        </p:nvSpPr>
        <p:spPr bwMode="white">
          <a:xfrm>
            <a:off x="1048632" y="3933058"/>
            <a:ext cx="238016" cy="200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97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CB607D1-50B4-CA54-EFB0-F377E9D6C4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00" y="109736"/>
            <a:ext cx="11098946" cy="3954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288E868-5847-D9AF-C82D-4ABA2F89542A}"/>
              </a:ext>
            </a:extLst>
          </p:cNvPr>
          <p:cNvSpPr/>
          <p:nvPr/>
        </p:nvSpPr>
        <p:spPr bwMode="white">
          <a:xfrm>
            <a:off x="4700780" y="1981482"/>
            <a:ext cx="220144" cy="183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AD75938-6B59-C8F8-DC3E-70149CBC52A8}"/>
              </a:ext>
            </a:extLst>
          </p:cNvPr>
          <p:cNvSpPr/>
          <p:nvPr/>
        </p:nvSpPr>
        <p:spPr bwMode="white">
          <a:xfrm>
            <a:off x="4728298" y="3302714"/>
            <a:ext cx="220144" cy="183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7AC1CEFE-EA92-7876-3D8B-FAA8628A6A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54" y="4064258"/>
            <a:ext cx="11098946" cy="26283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6CE5593-ECEA-8EF4-7638-CF8C4C912891}"/>
              </a:ext>
            </a:extLst>
          </p:cNvPr>
          <p:cNvSpPr/>
          <p:nvPr/>
        </p:nvSpPr>
        <p:spPr bwMode="white">
          <a:xfrm>
            <a:off x="4798817" y="4615667"/>
            <a:ext cx="238490" cy="183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81F61D2-C207-94C1-0AEA-B1885166E4E7}"/>
              </a:ext>
            </a:extLst>
          </p:cNvPr>
          <p:cNvSpPr/>
          <p:nvPr/>
        </p:nvSpPr>
        <p:spPr bwMode="white">
          <a:xfrm>
            <a:off x="4807989" y="5939049"/>
            <a:ext cx="220144" cy="183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1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E5D1A51-5ECB-DF92-233E-133B55126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00" y="1134700"/>
            <a:ext cx="11520000" cy="16988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97CB6AB-9D8E-DC56-671B-6E289F9D848D}"/>
              </a:ext>
            </a:extLst>
          </p:cNvPr>
          <p:cNvSpPr/>
          <p:nvPr/>
        </p:nvSpPr>
        <p:spPr bwMode="white">
          <a:xfrm>
            <a:off x="6085079" y="1678716"/>
            <a:ext cx="1142479" cy="257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4F11428-51CC-9123-7FC0-6CCD4511263C}"/>
              </a:ext>
            </a:extLst>
          </p:cNvPr>
          <p:cNvSpPr/>
          <p:nvPr/>
        </p:nvSpPr>
        <p:spPr bwMode="white">
          <a:xfrm>
            <a:off x="6085079" y="2089115"/>
            <a:ext cx="1418578" cy="248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AABEBC6-E655-339A-ED43-0A49B8DCE1CE}"/>
              </a:ext>
            </a:extLst>
          </p:cNvPr>
          <p:cNvSpPr/>
          <p:nvPr/>
        </p:nvSpPr>
        <p:spPr bwMode="white">
          <a:xfrm>
            <a:off x="6085079" y="2489969"/>
            <a:ext cx="1142479" cy="257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54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0A97F5B-7767-B92C-0B1D-B5D618AB66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44200"/>
            <a:ext cx="11520000" cy="3732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27DF288-EF8C-EB17-BB00-4FDAE1C8AA72}"/>
              </a:ext>
            </a:extLst>
          </p:cNvPr>
          <p:cNvSpPr/>
          <p:nvPr/>
        </p:nvSpPr>
        <p:spPr bwMode="white">
          <a:xfrm>
            <a:off x="3063867" y="1496462"/>
            <a:ext cx="238016" cy="190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97AD77D-F808-7052-334C-FD8BA5F7C6B6}"/>
              </a:ext>
            </a:extLst>
          </p:cNvPr>
          <p:cNvSpPr/>
          <p:nvPr/>
        </p:nvSpPr>
        <p:spPr bwMode="white">
          <a:xfrm>
            <a:off x="2368859" y="1896375"/>
            <a:ext cx="228495" cy="190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EE7F2DC-0177-E153-BC05-7E78E6833D74}"/>
              </a:ext>
            </a:extLst>
          </p:cNvPr>
          <p:cNvSpPr/>
          <p:nvPr/>
        </p:nvSpPr>
        <p:spPr bwMode="white">
          <a:xfrm>
            <a:off x="2216528" y="3115161"/>
            <a:ext cx="247537" cy="190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10E3D931-4746-4B28-F171-DB3AB59F145C}"/>
              </a:ext>
            </a:extLst>
          </p:cNvPr>
          <p:cNvSpPr/>
          <p:nvPr/>
        </p:nvSpPr>
        <p:spPr bwMode="white">
          <a:xfrm>
            <a:off x="3197157" y="3524596"/>
            <a:ext cx="247537" cy="190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B2F81F3A-523D-5687-9E1F-07A26CF82764}"/>
              </a:ext>
            </a:extLst>
          </p:cNvPr>
          <p:cNvSpPr/>
          <p:nvPr/>
        </p:nvSpPr>
        <p:spPr bwMode="white">
          <a:xfrm>
            <a:off x="3035305" y="4324424"/>
            <a:ext cx="228495" cy="209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21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2024-01-21T12:07:48Z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