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739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EAF0A06-236B-76E4-897D-DA89E4B021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29" b="21019"/>
          <a:stretch/>
        </p:blipFill>
        <p:spPr>
          <a:xfrm>
            <a:off x="4897276" y="3392567"/>
            <a:ext cx="3042957" cy="9187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6D796F7A-F1D2-F83C-B00E-F048753502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4580" b="57164"/>
          <a:stretch/>
        </p:blipFill>
        <p:spPr>
          <a:xfrm>
            <a:off x="2944173" y="2056279"/>
            <a:ext cx="7246749" cy="10618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54BA92D-B3F0-30CF-664B-0B31C9EF46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6876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46CA6094-A63F-890F-9595-CEA80D9ECE4D}"/>
              </a:ext>
            </a:extLst>
          </p:cNvPr>
          <p:cNvSpPr/>
          <p:nvPr/>
        </p:nvSpPr>
        <p:spPr bwMode="white">
          <a:xfrm>
            <a:off x="3025785" y="2303363"/>
            <a:ext cx="380826" cy="2955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A94F4D6-70BC-9291-A2CB-E5DBCA77B598}"/>
              </a:ext>
            </a:extLst>
          </p:cNvPr>
          <p:cNvSpPr/>
          <p:nvPr/>
        </p:nvSpPr>
        <p:spPr bwMode="white">
          <a:xfrm>
            <a:off x="2873454" y="3646841"/>
            <a:ext cx="1018710" cy="362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40FA905-874B-9FF1-9EEB-A16C4C139441}"/>
              </a:ext>
            </a:extLst>
          </p:cNvPr>
          <p:cNvSpPr/>
          <p:nvPr/>
        </p:nvSpPr>
        <p:spPr bwMode="white">
          <a:xfrm>
            <a:off x="5367867" y="3646841"/>
            <a:ext cx="913983" cy="3620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4B855DFD-5CBB-768C-70D8-8DDD8702961E}"/>
              </a:ext>
            </a:extLst>
          </p:cNvPr>
          <p:cNvSpPr/>
          <p:nvPr/>
        </p:nvSpPr>
        <p:spPr bwMode="white">
          <a:xfrm>
            <a:off x="2863933" y="5218808"/>
            <a:ext cx="390347" cy="2000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550A68B-2BE7-B233-BF9F-3403CB5D3695}"/>
              </a:ext>
            </a:extLst>
          </p:cNvPr>
          <p:cNvSpPr/>
          <p:nvPr/>
        </p:nvSpPr>
        <p:spPr bwMode="white">
          <a:xfrm>
            <a:off x="5377388" y="5056848"/>
            <a:ext cx="733090" cy="371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748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39D7E2DF-B570-4DDC-39C3-96D1852AB8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9" y="822987"/>
            <a:ext cx="11520000" cy="4034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65CA4BA-3279-5131-F2BA-746F4C883315}"/>
              </a:ext>
            </a:extLst>
          </p:cNvPr>
          <p:cNvSpPr/>
          <p:nvPr/>
        </p:nvSpPr>
        <p:spPr bwMode="white">
          <a:xfrm>
            <a:off x="1497066" y="2749519"/>
            <a:ext cx="228495" cy="190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687B70E-2225-A5D3-9577-5E510B1F317B}"/>
              </a:ext>
            </a:extLst>
          </p:cNvPr>
          <p:cNvSpPr/>
          <p:nvPr/>
        </p:nvSpPr>
        <p:spPr bwMode="white">
          <a:xfrm>
            <a:off x="4134289" y="2739982"/>
            <a:ext cx="238016" cy="20028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EED7713E-D63F-94AB-BDD0-935629413B0F}"/>
              </a:ext>
            </a:extLst>
          </p:cNvPr>
          <p:cNvSpPr/>
          <p:nvPr/>
        </p:nvSpPr>
        <p:spPr bwMode="white">
          <a:xfrm>
            <a:off x="6781033" y="2749519"/>
            <a:ext cx="247536" cy="190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6E45D088-D4FC-D02D-1A00-2FEBC73A2465}"/>
              </a:ext>
            </a:extLst>
          </p:cNvPr>
          <p:cNvSpPr/>
          <p:nvPr/>
        </p:nvSpPr>
        <p:spPr bwMode="white">
          <a:xfrm>
            <a:off x="9427777" y="2749519"/>
            <a:ext cx="247537" cy="190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8827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2E28695-63E8-E91E-F9F7-074856B15D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892435"/>
            <a:ext cx="11520000" cy="2703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7D98FA4-7CCD-3435-35A8-2787C4BB385D}"/>
              </a:ext>
            </a:extLst>
          </p:cNvPr>
          <p:cNvSpPr/>
          <p:nvPr/>
        </p:nvSpPr>
        <p:spPr bwMode="white">
          <a:xfrm>
            <a:off x="1121652" y="1494228"/>
            <a:ext cx="218975" cy="191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20B385B-C8D4-2C7D-65E6-3BD67229C19C}"/>
              </a:ext>
            </a:extLst>
          </p:cNvPr>
          <p:cNvSpPr/>
          <p:nvPr/>
        </p:nvSpPr>
        <p:spPr bwMode="white">
          <a:xfrm>
            <a:off x="1112132" y="1933632"/>
            <a:ext cx="228495" cy="191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C60517E4-5D74-4CD7-21EA-D6483F317FE5}"/>
              </a:ext>
            </a:extLst>
          </p:cNvPr>
          <p:cNvSpPr/>
          <p:nvPr/>
        </p:nvSpPr>
        <p:spPr bwMode="white">
          <a:xfrm>
            <a:off x="1121652" y="2373037"/>
            <a:ext cx="218975" cy="191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C1E5723-328E-5F0A-B00F-8F7E431E1CFB}"/>
              </a:ext>
            </a:extLst>
          </p:cNvPr>
          <p:cNvSpPr/>
          <p:nvPr/>
        </p:nvSpPr>
        <p:spPr bwMode="white">
          <a:xfrm>
            <a:off x="1112132" y="2812442"/>
            <a:ext cx="228495" cy="191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2E0F0C31-46B1-9AD5-6922-9E045D188CF7}"/>
              </a:ext>
            </a:extLst>
          </p:cNvPr>
          <p:cNvSpPr/>
          <p:nvPr/>
        </p:nvSpPr>
        <p:spPr bwMode="white">
          <a:xfrm>
            <a:off x="1121652" y="3251846"/>
            <a:ext cx="218975" cy="1910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590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0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7980701-8BB1-1175-306F-39F8331D55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193377"/>
            <a:ext cx="11520000" cy="35713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49697BF-7300-C6D9-1B9B-E858C6EDD122}"/>
              </a:ext>
            </a:extLst>
          </p:cNvPr>
          <p:cNvSpPr/>
          <p:nvPr/>
        </p:nvSpPr>
        <p:spPr bwMode="white">
          <a:xfrm>
            <a:off x="1121652" y="3107606"/>
            <a:ext cx="218975" cy="19047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3169E5E-8B51-1F45-961F-DE22E4D09ABD}"/>
              </a:ext>
            </a:extLst>
          </p:cNvPr>
          <p:cNvSpPr/>
          <p:nvPr/>
        </p:nvSpPr>
        <p:spPr bwMode="white">
          <a:xfrm>
            <a:off x="1121652" y="3536165"/>
            <a:ext cx="218975" cy="199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82878E5-A3CF-C23D-8A1E-02A16E444D61}"/>
              </a:ext>
            </a:extLst>
          </p:cNvPr>
          <p:cNvSpPr/>
          <p:nvPr/>
        </p:nvSpPr>
        <p:spPr bwMode="white">
          <a:xfrm>
            <a:off x="1112132" y="3974247"/>
            <a:ext cx="228495" cy="199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6A17F05-420B-EF10-83D5-93D99EE3DE1A}"/>
              </a:ext>
            </a:extLst>
          </p:cNvPr>
          <p:cNvSpPr/>
          <p:nvPr/>
        </p:nvSpPr>
        <p:spPr bwMode="white">
          <a:xfrm>
            <a:off x="1121652" y="4412330"/>
            <a:ext cx="218975" cy="19999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1445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2024-01-21T12:01:53Z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