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4" r:id="rId4"/>
    <p:sldId id="263" r:id="rId5"/>
    <p:sldId id="261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1061" y="6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D796F7A-F1D2-F83C-B00E-F048753502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4580"/>
          <a:stretch/>
        </p:blipFill>
        <p:spPr>
          <a:xfrm>
            <a:off x="2944173" y="2056278"/>
            <a:ext cx="7246749" cy="2478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2ED9333-C888-2668-0EBE-2EFD2ADF7F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75618"/>
            <a:ext cx="11520000" cy="3112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2989E15-1146-99B8-32A5-AD387B64D52C}"/>
              </a:ext>
            </a:extLst>
          </p:cNvPr>
          <p:cNvSpPr/>
          <p:nvPr/>
        </p:nvSpPr>
        <p:spPr bwMode="white">
          <a:xfrm>
            <a:off x="1112132" y="1696210"/>
            <a:ext cx="228495" cy="190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602E2DE-877A-3AD2-6AC0-9866D53F6EA6}"/>
              </a:ext>
            </a:extLst>
          </p:cNvPr>
          <p:cNvSpPr/>
          <p:nvPr/>
        </p:nvSpPr>
        <p:spPr bwMode="white">
          <a:xfrm>
            <a:off x="1112132" y="2555491"/>
            <a:ext cx="238016" cy="200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43DDB43-C3F8-FED2-AB5C-86B3A0F84DF1}"/>
              </a:ext>
            </a:extLst>
          </p:cNvPr>
          <p:cNvSpPr/>
          <p:nvPr/>
        </p:nvSpPr>
        <p:spPr bwMode="white">
          <a:xfrm>
            <a:off x="1112132" y="3424320"/>
            <a:ext cx="228495" cy="200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83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389EA2C-A7C4-4044-8078-8EEB05793B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81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9E383B9-BED5-5CF3-0D2F-058308E93BFA}"/>
              </a:ext>
            </a:extLst>
          </p:cNvPr>
          <p:cNvSpPr/>
          <p:nvPr/>
        </p:nvSpPr>
        <p:spPr bwMode="white">
          <a:xfrm>
            <a:off x="1102611" y="1447633"/>
            <a:ext cx="247537" cy="200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FAAA220-CC1C-96BE-3F1D-8112E5124DEB}"/>
              </a:ext>
            </a:extLst>
          </p:cNvPr>
          <p:cNvSpPr/>
          <p:nvPr/>
        </p:nvSpPr>
        <p:spPr bwMode="white">
          <a:xfrm>
            <a:off x="1112132" y="2649753"/>
            <a:ext cx="228495" cy="190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img_16777215">
            <a:extLst>
              <a:ext uri="{FF2B5EF4-FFF2-40B4-BE49-F238E27FC236}">
                <a16:creationId xmlns:a16="http://schemas.microsoft.com/office/drawing/2014/main" id="{B963BFD7-50A4-8FD8-6BA1-E423956358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74" y="3641980"/>
            <a:ext cx="11520000" cy="2860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B5939AA-29D1-55F3-039C-7F7B7F769ED4}"/>
              </a:ext>
            </a:extLst>
          </p:cNvPr>
          <p:cNvSpPr/>
          <p:nvPr/>
        </p:nvSpPr>
        <p:spPr bwMode="white">
          <a:xfrm>
            <a:off x="1096193" y="4252191"/>
            <a:ext cx="247537" cy="200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196A9CE-C8B4-336E-CC75-DCC1CA2F7FF2}"/>
              </a:ext>
            </a:extLst>
          </p:cNvPr>
          <p:cNvSpPr/>
          <p:nvPr/>
        </p:nvSpPr>
        <p:spPr bwMode="white">
          <a:xfrm>
            <a:off x="1096193" y="5444010"/>
            <a:ext cx="247537" cy="200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53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8197F41-C5A2-362B-22F9-B027CD4C37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87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5577AD6-7C7A-3768-9905-F132CFF716D1}"/>
              </a:ext>
            </a:extLst>
          </p:cNvPr>
          <p:cNvSpPr/>
          <p:nvPr/>
        </p:nvSpPr>
        <p:spPr bwMode="white">
          <a:xfrm>
            <a:off x="1350148" y="1351115"/>
            <a:ext cx="1132958" cy="257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ECCE1C2-FEC7-EFFD-65BA-6570995335EA}"/>
              </a:ext>
            </a:extLst>
          </p:cNvPr>
          <p:cNvSpPr/>
          <p:nvPr/>
        </p:nvSpPr>
        <p:spPr bwMode="white">
          <a:xfrm>
            <a:off x="1350148" y="2218342"/>
            <a:ext cx="1409057" cy="257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D5B9622-6EF0-5BAB-3E3B-F1EB65C453BB}"/>
              </a:ext>
            </a:extLst>
          </p:cNvPr>
          <p:cNvSpPr/>
          <p:nvPr/>
        </p:nvSpPr>
        <p:spPr bwMode="white">
          <a:xfrm>
            <a:off x="1350148" y="3085568"/>
            <a:ext cx="856859" cy="257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5A0D8E69-4F7E-A597-1FA7-5BE9A381E6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80278"/>
            <a:ext cx="11520000" cy="2703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EE5DE16-49B1-46D1-09BD-AD595F06B5E4}"/>
              </a:ext>
            </a:extLst>
          </p:cNvPr>
          <p:cNvSpPr/>
          <p:nvPr/>
        </p:nvSpPr>
        <p:spPr bwMode="white">
          <a:xfrm>
            <a:off x="1140694" y="4182071"/>
            <a:ext cx="171371" cy="191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CCF7CFC-66BE-8BBD-BD58-5245594B0371}"/>
              </a:ext>
            </a:extLst>
          </p:cNvPr>
          <p:cNvSpPr/>
          <p:nvPr/>
        </p:nvSpPr>
        <p:spPr bwMode="white">
          <a:xfrm>
            <a:off x="1131173" y="4611923"/>
            <a:ext cx="190413" cy="191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06E630C-4445-FC02-3294-C7F860A323E5}"/>
              </a:ext>
            </a:extLst>
          </p:cNvPr>
          <p:cNvSpPr/>
          <p:nvPr/>
        </p:nvSpPr>
        <p:spPr bwMode="white">
          <a:xfrm>
            <a:off x="1131173" y="5041776"/>
            <a:ext cx="190413" cy="200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5D97263-8ECF-3530-8C05-D3AB96E9E37D}"/>
              </a:ext>
            </a:extLst>
          </p:cNvPr>
          <p:cNvSpPr/>
          <p:nvPr/>
        </p:nvSpPr>
        <p:spPr bwMode="white">
          <a:xfrm>
            <a:off x="1131173" y="5481180"/>
            <a:ext cx="180892" cy="191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F820FCD-7096-8BE8-4565-00D5BD848EE8}"/>
              </a:ext>
            </a:extLst>
          </p:cNvPr>
          <p:cNvSpPr/>
          <p:nvPr/>
        </p:nvSpPr>
        <p:spPr bwMode="white">
          <a:xfrm>
            <a:off x="1131173" y="5911033"/>
            <a:ext cx="190413" cy="191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47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2024-01-21T12:00:45Z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