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2EAF43-FC1A-A7E5-B35B-3174003B88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4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7849FA-2B4F-1249-FCE9-FB6426AD2253}"/>
              </a:ext>
            </a:extLst>
          </p:cNvPr>
          <p:cNvSpPr/>
          <p:nvPr/>
        </p:nvSpPr>
        <p:spPr bwMode="white">
          <a:xfrm>
            <a:off x="969322" y="779661"/>
            <a:ext cx="428429" cy="381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5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662959-46E8-205C-204C-2E538B74FA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E0221E-0A45-FD93-CBA0-BB0820762C2C}"/>
              </a:ext>
            </a:extLst>
          </p:cNvPr>
          <p:cNvSpPr/>
          <p:nvPr/>
        </p:nvSpPr>
        <p:spPr bwMode="white">
          <a:xfrm>
            <a:off x="969322" y="788881"/>
            <a:ext cx="428429" cy="381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5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EF4A4D-84DE-CD07-DD2A-22E100BC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E29A64-D97F-29CD-B9F5-31D2D054A3E4}"/>
              </a:ext>
            </a:extLst>
          </p:cNvPr>
          <p:cNvSpPr/>
          <p:nvPr/>
        </p:nvSpPr>
        <p:spPr bwMode="white">
          <a:xfrm>
            <a:off x="988363" y="788529"/>
            <a:ext cx="380826" cy="371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EFABAD-4FEA-8B2A-54B1-25811F811D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0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A3664B-81A4-B5F8-ABA2-F220940B2261}"/>
              </a:ext>
            </a:extLst>
          </p:cNvPr>
          <p:cNvSpPr/>
          <p:nvPr/>
        </p:nvSpPr>
        <p:spPr bwMode="white">
          <a:xfrm>
            <a:off x="969322" y="798378"/>
            <a:ext cx="428429" cy="381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0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864FC25C-C19C-CC97-3097-BEC873A7F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92" b="62246"/>
          <a:stretch/>
        </p:blipFill>
        <p:spPr>
          <a:xfrm>
            <a:off x="3634540" y="2238227"/>
            <a:ext cx="5806022" cy="98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424" y="3559337"/>
            <a:ext cx="4603958" cy="902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BF91E1-84B0-2A9F-7CE7-0FFFF495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46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887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A401E4-8EE8-CB1C-CD60-DA5BFDF3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3" y="240729"/>
            <a:ext cx="10056210" cy="6591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462767-41E2-1804-AC92-3C6824ABFB91}"/>
              </a:ext>
            </a:extLst>
          </p:cNvPr>
          <p:cNvSpPr/>
          <p:nvPr/>
        </p:nvSpPr>
        <p:spPr bwMode="white">
          <a:xfrm>
            <a:off x="4343422" y="2173358"/>
            <a:ext cx="1726074" cy="7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3B313A-393C-BBD1-5354-4D202A90F44F}"/>
              </a:ext>
            </a:extLst>
          </p:cNvPr>
          <p:cNvSpPr/>
          <p:nvPr/>
        </p:nvSpPr>
        <p:spPr bwMode="white">
          <a:xfrm>
            <a:off x="4343423" y="4956313"/>
            <a:ext cx="1315256" cy="98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04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8FE14A-C8DD-7346-D7FD-8C11FACEDE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341670" cy="6294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02F99D-08D8-FE23-BC27-6CF2C0EC9D18}"/>
              </a:ext>
            </a:extLst>
          </p:cNvPr>
          <p:cNvSpPr/>
          <p:nvPr/>
        </p:nvSpPr>
        <p:spPr bwMode="white">
          <a:xfrm>
            <a:off x="4485701" y="1422779"/>
            <a:ext cx="1703064" cy="750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4479B8-5307-EB9B-CD40-02C160066884}"/>
              </a:ext>
            </a:extLst>
          </p:cNvPr>
          <p:cNvSpPr/>
          <p:nvPr/>
        </p:nvSpPr>
        <p:spPr bwMode="white">
          <a:xfrm>
            <a:off x="4618222" y="4558748"/>
            <a:ext cx="1928351" cy="76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02E281-A7DD-7AE1-5DA3-E40257F5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00696" cy="6382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43E624-AA5E-2784-6AF8-CB8A249640B9}"/>
              </a:ext>
            </a:extLst>
          </p:cNvPr>
          <p:cNvSpPr/>
          <p:nvPr/>
        </p:nvSpPr>
        <p:spPr bwMode="white">
          <a:xfrm>
            <a:off x="4713813" y="1429030"/>
            <a:ext cx="1633978" cy="108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951404-A7F5-BC37-2A29-6133ADA845DC}"/>
              </a:ext>
            </a:extLst>
          </p:cNvPr>
          <p:cNvSpPr/>
          <p:nvPr/>
        </p:nvSpPr>
        <p:spPr bwMode="white">
          <a:xfrm>
            <a:off x="4472448" y="4638261"/>
            <a:ext cx="2219900" cy="792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1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A34CF7-FA21-BD85-4223-B0BB991994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66957" cy="634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056C16-3F96-634A-AFC3-438371CC9DD5}"/>
              </a:ext>
            </a:extLst>
          </p:cNvPr>
          <p:cNvSpPr/>
          <p:nvPr/>
        </p:nvSpPr>
        <p:spPr bwMode="white">
          <a:xfrm>
            <a:off x="4535011" y="1425355"/>
            <a:ext cx="1613998" cy="1095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95A3D9-44EE-D698-02A9-C9D26C022D97}"/>
              </a:ext>
            </a:extLst>
          </p:cNvPr>
          <p:cNvSpPr/>
          <p:nvPr/>
        </p:nvSpPr>
        <p:spPr bwMode="white">
          <a:xfrm>
            <a:off x="4535011" y="4638261"/>
            <a:ext cx="2435632" cy="85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3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BF7647-8891-A440-96D0-489A8C1E18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5" y="214225"/>
            <a:ext cx="11010365" cy="6458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E80043-326D-22CD-C60D-B169E828AFB4}"/>
              </a:ext>
            </a:extLst>
          </p:cNvPr>
          <p:cNvSpPr/>
          <p:nvPr/>
        </p:nvSpPr>
        <p:spPr bwMode="white">
          <a:xfrm>
            <a:off x="950591" y="4784035"/>
            <a:ext cx="599913" cy="54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DA2BBB-C3E7-77AA-1E95-09225B67C5FC}"/>
              </a:ext>
            </a:extLst>
          </p:cNvPr>
          <p:cNvSpPr/>
          <p:nvPr/>
        </p:nvSpPr>
        <p:spPr bwMode="white">
          <a:xfrm>
            <a:off x="7268412" y="4784035"/>
            <a:ext cx="510613" cy="54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688BBA-FD1D-812B-9CF6-9294D45BE015}"/>
              </a:ext>
            </a:extLst>
          </p:cNvPr>
          <p:cNvSpPr/>
          <p:nvPr/>
        </p:nvSpPr>
        <p:spPr bwMode="white">
          <a:xfrm>
            <a:off x="950591" y="5897217"/>
            <a:ext cx="507148" cy="502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C8402F-3D23-4485-7815-BD47B8FB0FA5}"/>
              </a:ext>
            </a:extLst>
          </p:cNvPr>
          <p:cNvSpPr/>
          <p:nvPr/>
        </p:nvSpPr>
        <p:spPr bwMode="white">
          <a:xfrm>
            <a:off x="7139979" y="5897217"/>
            <a:ext cx="639047" cy="502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01CF3F-835A-EFC9-E25D-8CB5D26FC3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9015"/>
            <a:ext cx="11010365" cy="666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8DE91F-4E2E-E241-C638-927402F97500}"/>
              </a:ext>
            </a:extLst>
          </p:cNvPr>
          <p:cNvSpPr/>
          <p:nvPr/>
        </p:nvSpPr>
        <p:spPr bwMode="white">
          <a:xfrm>
            <a:off x="821635" y="2451652"/>
            <a:ext cx="636104" cy="67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9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