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sldIdLst>
    <p:sldId id="256" r:id="rId2"/>
    <p:sldId id="258" r:id="rId3"/>
    <p:sldId id="263" r:id="rId4"/>
    <p:sldId id="262" r:id="rId5"/>
    <p:sldId id="261" r:id="rId6"/>
    <p:sldId id="260" r:id="rId7"/>
    <p:sldId id="259" r:id="rId8"/>
  </p:sldIdLst>
  <p:sldSz cx="12192000" cy="6858000"/>
  <p:notesSz cx="6858000" cy="9144000"/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60" d="100"/>
          <a:sy n="60" d="100"/>
        </p:scale>
        <p:origin x="965" y="62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2024/1/21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635" y="0"/>
            <a:ext cx="12192000" cy="69265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A556C7D2-090B-7D86-953F-2C7AB60E93F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793" b="16176"/>
          <a:stretch/>
        </p:blipFill>
        <p:spPr>
          <a:xfrm>
            <a:off x="4182699" y="3535000"/>
            <a:ext cx="4148501" cy="90087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6" name="img_16777215">
            <a:extLst>
              <a:ext uri="{FF2B5EF4-FFF2-40B4-BE49-F238E27FC236}">
                <a16:creationId xmlns:a16="http://schemas.microsoft.com/office/drawing/2014/main" id="{864FC25C-C19C-CC97-3097-BEC873A7FDB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67192" b="62246"/>
          <a:stretch/>
        </p:blipFill>
        <p:spPr>
          <a:xfrm>
            <a:off x="3634540" y="2238227"/>
            <a:ext cx="5806022" cy="98046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0EB9DC29-FDE6-0E8D-53D6-89D922F7487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88163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8558066C-C47C-ECA3-E762-AF187E800623}"/>
              </a:ext>
            </a:extLst>
          </p:cNvPr>
          <p:cNvSpPr/>
          <p:nvPr/>
        </p:nvSpPr>
        <p:spPr bwMode="white">
          <a:xfrm>
            <a:off x="1464396" y="2991506"/>
            <a:ext cx="247537" cy="19068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87BC9442-C897-EE31-66BB-4F965F7A76E0}"/>
              </a:ext>
            </a:extLst>
          </p:cNvPr>
          <p:cNvSpPr/>
          <p:nvPr/>
        </p:nvSpPr>
        <p:spPr bwMode="white">
          <a:xfrm>
            <a:off x="3568462" y="2991506"/>
            <a:ext cx="228495" cy="19068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0C464064-023B-731A-8B89-39DEB04DA8C5}"/>
              </a:ext>
            </a:extLst>
          </p:cNvPr>
          <p:cNvSpPr/>
          <p:nvPr/>
        </p:nvSpPr>
        <p:spPr bwMode="white">
          <a:xfrm>
            <a:off x="5653487" y="2991506"/>
            <a:ext cx="238016" cy="20022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89ADD207-E5AE-66DE-FA12-A78918D4C415}"/>
              </a:ext>
            </a:extLst>
          </p:cNvPr>
          <p:cNvSpPr/>
          <p:nvPr/>
        </p:nvSpPr>
        <p:spPr bwMode="white">
          <a:xfrm>
            <a:off x="9842578" y="2991506"/>
            <a:ext cx="247537" cy="19068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47802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64270609-0684-95C6-DB41-C4FBCFB1F91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000" y="1134700"/>
            <a:ext cx="11520000" cy="283969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370294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03389477-CFE7-E900-AF3B-52117C87C61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728300"/>
            <a:ext cx="11520000" cy="488990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C9C14F52-1B67-37BE-AC82-3DD4FB4FC716}"/>
              </a:ext>
            </a:extLst>
          </p:cNvPr>
          <p:cNvSpPr/>
          <p:nvPr/>
        </p:nvSpPr>
        <p:spPr bwMode="white">
          <a:xfrm>
            <a:off x="2625917" y="5103476"/>
            <a:ext cx="142809" cy="18110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73680CD2-7863-FB02-C144-B0A9113D58D1}"/>
              </a:ext>
            </a:extLst>
          </p:cNvPr>
          <p:cNvSpPr/>
          <p:nvPr/>
        </p:nvSpPr>
        <p:spPr bwMode="white">
          <a:xfrm>
            <a:off x="4701421" y="5103476"/>
            <a:ext cx="171371" cy="18110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913E464B-3260-C65A-7016-68B1B90A4D22}"/>
              </a:ext>
            </a:extLst>
          </p:cNvPr>
          <p:cNvSpPr/>
          <p:nvPr/>
        </p:nvSpPr>
        <p:spPr bwMode="white">
          <a:xfrm>
            <a:off x="6795966" y="5103476"/>
            <a:ext cx="190413" cy="18110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7E1EB30E-AB49-847A-0C92-8CF33B767AFA}"/>
              </a:ext>
            </a:extLst>
          </p:cNvPr>
          <p:cNvSpPr/>
          <p:nvPr/>
        </p:nvSpPr>
        <p:spPr bwMode="white">
          <a:xfrm>
            <a:off x="8909553" y="5103476"/>
            <a:ext cx="171371" cy="18110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>
            <a:extLst>
              <a:ext uri="{FF2B5EF4-FFF2-40B4-BE49-F238E27FC236}">
                <a16:creationId xmlns:a16="http://schemas.microsoft.com/office/drawing/2014/main" id="{72DA4051-3087-79EE-C8AC-5B6D3D15261D}"/>
              </a:ext>
            </a:extLst>
          </p:cNvPr>
          <p:cNvSpPr/>
          <p:nvPr/>
        </p:nvSpPr>
        <p:spPr bwMode="white">
          <a:xfrm>
            <a:off x="11032661" y="5103476"/>
            <a:ext cx="142809" cy="18110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27958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F002F2B0-50A8-708B-24E2-9D5EF256AEC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000" y="1109300"/>
            <a:ext cx="11520000" cy="341838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E66F76F2-F165-76F2-CB9D-D5EA3E853A13}"/>
              </a:ext>
            </a:extLst>
          </p:cNvPr>
          <p:cNvSpPr/>
          <p:nvPr/>
        </p:nvSpPr>
        <p:spPr bwMode="white">
          <a:xfrm>
            <a:off x="4432661" y="1975798"/>
            <a:ext cx="285619" cy="25709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4E8D7F9B-F426-D5E9-9B0D-19B6FC411394}"/>
              </a:ext>
            </a:extLst>
          </p:cNvPr>
          <p:cNvSpPr/>
          <p:nvPr/>
        </p:nvSpPr>
        <p:spPr bwMode="white">
          <a:xfrm>
            <a:off x="8021950" y="2623292"/>
            <a:ext cx="285619" cy="25709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3FDD7B3E-AA48-7875-EE17-CF17FFB91E77}"/>
              </a:ext>
            </a:extLst>
          </p:cNvPr>
          <p:cNvSpPr/>
          <p:nvPr/>
        </p:nvSpPr>
        <p:spPr bwMode="white">
          <a:xfrm>
            <a:off x="8021950" y="3270786"/>
            <a:ext cx="285619" cy="25709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418F6764-4120-D4E4-1A02-D7C51EA970CD}"/>
              </a:ext>
            </a:extLst>
          </p:cNvPr>
          <p:cNvSpPr/>
          <p:nvPr/>
        </p:nvSpPr>
        <p:spPr bwMode="white">
          <a:xfrm>
            <a:off x="8021950" y="3927801"/>
            <a:ext cx="285619" cy="25709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16441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635"/>
            <a:ext cx="12191365" cy="68573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2YTZkNGE2Njk2NzcyNTAzOGM5ZmQ1NzQ5MzlhNzI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0</Words>
  <Application>Microsoft Office PowerPoint</Application>
  <PresentationFormat>宽屏</PresentationFormat>
  <Paragraphs>0</Paragraphs>
  <Slides>7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2" baseType="lpstr">
      <vt:lpstr>宋体</vt:lpstr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6</cp:revision>
  <dcterms:created xsi:type="dcterms:W3CDTF">2023-07-10T09:28:00Z</dcterms:created>
  <dcterms:modified xsi:type="dcterms:W3CDTF">2024-01-21T11:43:07Z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0D19CC1FE8314396A26B969BFD398AAA_12</vt:lpwstr>
  </property>
  <property fmtid="{D5CDD505-2E9C-101B-9397-08002B2CF9AE}" pid="3" name="KSOProductBuildVer">
    <vt:lpwstr>2052-11.1.0.14036</vt:lpwstr>
  </property>
</Properties>
</file>