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4" r:id="rId4"/>
    <p:sldId id="263" r:id="rId5"/>
    <p:sldId id="262" r:id="rId6"/>
    <p:sldId id="261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9" d="100"/>
          <a:sy n="59" d="100"/>
        </p:scale>
        <p:origin x="1027" y="6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A60E3B1-19DD-A48A-DC8B-77D8C61D7E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16" b="5454"/>
          <a:stretch/>
        </p:blipFill>
        <p:spPr>
          <a:xfrm>
            <a:off x="4418488" y="3429772"/>
            <a:ext cx="4238125" cy="10383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864FC25C-C19C-CC97-3097-BEC873A7FD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7192" b="62246"/>
          <a:stretch/>
        </p:blipFill>
        <p:spPr>
          <a:xfrm>
            <a:off x="3634540" y="2238227"/>
            <a:ext cx="5806022" cy="9804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1D0E594-F51A-0923-E75A-83EBA2AF39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3" y="1235211"/>
            <a:ext cx="11520000" cy="35299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50BEED4-433B-AFD7-EE51-5CE42A0B47B4}"/>
              </a:ext>
            </a:extLst>
          </p:cNvPr>
          <p:cNvSpPr/>
          <p:nvPr/>
        </p:nvSpPr>
        <p:spPr bwMode="white">
          <a:xfrm>
            <a:off x="10437223" y="1196022"/>
            <a:ext cx="1547280" cy="671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C14B7D5-BD07-3A66-B7D8-B143673CA6AA}"/>
              </a:ext>
            </a:extLst>
          </p:cNvPr>
          <p:cNvSpPr/>
          <p:nvPr/>
        </p:nvSpPr>
        <p:spPr bwMode="white">
          <a:xfrm>
            <a:off x="1207114" y="2027073"/>
            <a:ext cx="247537" cy="200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9EA92B2-1364-F382-70DF-FA95AE5FB319}"/>
              </a:ext>
            </a:extLst>
          </p:cNvPr>
          <p:cNvSpPr/>
          <p:nvPr/>
        </p:nvSpPr>
        <p:spPr bwMode="white">
          <a:xfrm>
            <a:off x="1216635" y="2599504"/>
            <a:ext cx="238016" cy="200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6A863F3-5441-D6E8-E75D-D881B1C64AFB}"/>
              </a:ext>
            </a:extLst>
          </p:cNvPr>
          <p:cNvSpPr/>
          <p:nvPr/>
        </p:nvSpPr>
        <p:spPr bwMode="white">
          <a:xfrm>
            <a:off x="1216635" y="3181475"/>
            <a:ext cx="238016" cy="200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51F52A3-52CE-B192-EAAD-9DE6F6A5E248}"/>
              </a:ext>
            </a:extLst>
          </p:cNvPr>
          <p:cNvSpPr/>
          <p:nvPr/>
        </p:nvSpPr>
        <p:spPr bwMode="white">
          <a:xfrm>
            <a:off x="1216635" y="3753906"/>
            <a:ext cx="228495" cy="190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7C1300C-CCE5-E3EE-9FBB-FF45D0DE3808}"/>
              </a:ext>
            </a:extLst>
          </p:cNvPr>
          <p:cNvSpPr/>
          <p:nvPr/>
        </p:nvSpPr>
        <p:spPr bwMode="white">
          <a:xfrm>
            <a:off x="1216635" y="4326336"/>
            <a:ext cx="228495" cy="200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73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B4D12E6-D83A-8213-95CB-E7E03E4517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37" y="1313589"/>
            <a:ext cx="11520000" cy="25586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4477B68-CF06-98A3-D8F1-A3CB3A7C4F14}"/>
              </a:ext>
            </a:extLst>
          </p:cNvPr>
          <p:cNvSpPr/>
          <p:nvPr/>
        </p:nvSpPr>
        <p:spPr bwMode="white">
          <a:xfrm>
            <a:off x="1470375" y="3413950"/>
            <a:ext cx="218975" cy="190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50A37FED-7781-D974-399C-4157645B9C2C}"/>
              </a:ext>
            </a:extLst>
          </p:cNvPr>
          <p:cNvSpPr/>
          <p:nvPr/>
        </p:nvSpPr>
        <p:spPr bwMode="white">
          <a:xfrm>
            <a:off x="3555399" y="3413950"/>
            <a:ext cx="228495" cy="190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359ED76D-8852-E21B-9D67-1206F5AD1BCE}"/>
              </a:ext>
            </a:extLst>
          </p:cNvPr>
          <p:cNvSpPr/>
          <p:nvPr/>
        </p:nvSpPr>
        <p:spPr bwMode="white">
          <a:xfrm>
            <a:off x="5649945" y="3413950"/>
            <a:ext cx="228495" cy="190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67508331-8CCB-46B4-59C2-555427C2ED0E}"/>
              </a:ext>
            </a:extLst>
          </p:cNvPr>
          <p:cNvSpPr/>
          <p:nvPr/>
        </p:nvSpPr>
        <p:spPr bwMode="white">
          <a:xfrm>
            <a:off x="7744490" y="3413950"/>
            <a:ext cx="228495" cy="190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7AF099EB-DBB3-1789-5374-B8B9B3E01CBF}"/>
              </a:ext>
            </a:extLst>
          </p:cNvPr>
          <p:cNvSpPr/>
          <p:nvPr/>
        </p:nvSpPr>
        <p:spPr bwMode="white">
          <a:xfrm>
            <a:off x="9839036" y="3413950"/>
            <a:ext cx="228495" cy="190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48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9D32598-7542-2886-766D-080C575A6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89" y="1052332"/>
            <a:ext cx="11520000" cy="35093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12738D1-EF92-7A88-DE69-ED1755822766}"/>
              </a:ext>
            </a:extLst>
          </p:cNvPr>
          <p:cNvSpPr/>
          <p:nvPr/>
        </p:nvSpPr>
        <p:spPr bwMode="white">
          <a:xfrm>
            <a:off x="1151321" y="1824764"/>
            <a:ext cx="228495" cy="190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17537A5-A94E-3C48-272D-0FC580F74C96}"/>
              </a:ext>
            </a:extLst>
          </p:cNvPr>
          <p:cNvSpPr/>
          <p:nvPr/>
        </p:nvSpPr>
        <p:spPr bwMode="white">
          <a:xfrm>
            <a:off x="1141800" y="2387400"/>
            <a:ext cx="247537" cy="200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7FA90CE-4CC3-DA22-A0E0-1B8EB303F45A}"/>
              </a:ext>
            </a:extLst>
          </p:cNvPr>
          <p:cNvSpPr/>
          <p:nvPr/>
        </p:nvSpPr>
        <p:spPr bwMode="white">
          <a:xfrm>
            <a:off x="1151321" y="2969108"/>
            <a:ext cx="228495" cy="190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79AD9DE-02E1-B64C-B0B3-A20E42B9D605}"/>
              </a:ext>
            </a:extLst>
          </p:cNvPr>
          <p:cNvSpPr/>
          <p:nvPr/>
        </p:nvSpPr>
        <p:spPr bwMode="white">
          <a:xfrm>
            <a:off x="1141800" y="3541280"/>
            <a:ext cx="247537" cy="190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5B93A12-EFA3-386F-956C-5CBFA15C32A6}"/>
              </a:ext>
            </a:extLst>
          </p:cNvPr>
          <p:cNvSpPr/>
          <p:nvPr/>
        </p:nvSpPr>
        <p:spPr bwMode="white">
          <a:xfrm>
            <a:off x="1141800" y="4113452"/>
            <a:ext cx="247537" cy="200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05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B996293-D97F-F787-B8FF-8E121D5802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42434"/>
            <a:ext cx="11520000" cy="40384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24CDCDF-28D9-E0EA-3F35-998F26C866FB}"/>
              </a:ext>
            </a:extLst>
          </p:cNvPr>
          <p:cNvSpPr/>
          <p:nvPr/>
        </p:nvSpPr>
        <p:spPr bwMode="white">
          <a:xfrm>
            <a:off x="1102611" y="1013922"/>
            <a:ext cx="247537" cy="200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2229E74-7D78-C69D-521B-584FC6E2B2A8}"/>
              </a:ext>
            </a:extLst>
          </p:cNvPr>
          <p:cNvSpPr/>
          <p:nvPr/>
        </p:nvSpPr>
        <p:spPr bwMode="white">
          <a:xfrm>
            <a:off x="1112132" y="2175916"/>
            <a:ext cx="228495" cy="190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09A4A4B-3454-EB79-C6F3-D2DAC6345972}"/>
              </a:ext>
            </a:extLst>
          </p:cNvPr>
          <p:cNvSpPr/>
          <p:nvPr/>
        </p:nvSpPr>
        <p:spPr bwMode="white">
          <a:xfrm>
            <a:off x="1102611" y="3318861"/>
            <a:ext cx="247537" cy="200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93FA8E1A-2447-5A20-8CDE-902A97F049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14" y="4280840"/>
            <a:ext cx="11520000" cy="2261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1BBFE46-8856-307D-DCC8-5AB6ACB3FA31}"/>
              </a:ext>
            </a:extLst>
          </p:cNvPr>
          <p:cNvSpPr/>
          <p:nvPr/>
        </p:nvSpPr>
        <p:spPr bwMode="white">
          <a:xfrm>
            <a:off x="1177654" y="4471642"/>
            <a:ext cx="218975" cy="190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490633C-5BA2-DCA9-A747-EA7AED1EC061}"/>
              </a:ext>
            </a:extLst>
          </p:cNvPr>
          <p:cNvSpPr/>
          <p:nvPr/>
        </p:nvSpPr>
        <p:spPr bwMode="white">
          <a:xfrm>
            <a:off x="1168133" y="5616458"/>
            <a:ext cx="247537" cy="200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313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2024-01-21T11:40:45Z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