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2" d="100"/>
          <a:sy n="52" d="100"/>
        </p:scale>
        <p:origin x="1282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68325C-CE6A-3FDC-F9BE-A05931D1F7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0977" b="1626"/>
          <a:stretch/>
        </p:blipFill>
        <p:spPr>
          <a:xfrm>
            <a:off x="4770763" y="3471909"/>
            <a:ext cx="3533575" cy="1298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864FC25C-C19C-CC97-3097-BEC873A7FD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7192" b="62246"/>
          <a:stretch/>
        </p:blipFill>
        <p:spPr>
          <a:xfrm>
            <a:off x="3634540" y="2238227"/>
            <a:ext cx="5806022" cy="980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3F50AE-08C8-43A8-B61B-187C0EACA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35187"/>
            <a:ext cx="11520000" cy="3422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4FBD850-9967-14B4-8DAE-273637AF9E58}"/>
              </a:ext>
            </a:extLst>
          </p:cNvPr>
          <p:cNvSpPr/>
          <p:nvPr/>
        </p:nvSpPr>
        <p:spPr bwMode="white">
          <a:xfrm>
            <a:off x="2111801" y="3013485"/>
            <a:ext cx="771173" cy="190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DC4F57A-5DC6-C211-0E71-8EE4759E06EF}"/>
              </a:ext>
            </a:extLst>
          </p:cNvPr>
          <p:cNvSpPr/>
          <p:nvPr/>
        </p:nvSpPr>
        <p:spPr bwMode="white">
          <a:xfrm>
            <a:off x="1816661" y="3480625"/>
            <a:ext cx="742611" cy="219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D0800D-38F7-3178-DA27-1FB31B6B46E5}"/>
              </a:ext>
            </a:extLst>
          </p:cNvPr>
          <p:cNvSpPr/>
          <p:nvPr/>
        </p:nvSpPr>
        <p:spPr bwMode="white">
          <a:xfrm>
            <a:off x="1788099" y="3957299"/>
            <a:ext cx="714049" cy="200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49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74A8CD-0541-4BEA-A2FE-A5ACF6D58B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5" y="905690"/>
            <a:ext cx="11520000" cy="4745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25B191-E060-A3B5-C754-24926C5C871A}"/>
              </a:ext>
            </a:extLst>
          </p:cNvPr>
          <p:cNvSpPr/>
          <p:nvPr/>
        </p:nvSpPr>
        <p:spPr bwMode="white">
          <a:xfrm>
            <a:off x="1156377" y="1525047"/>
            <a:ext cx="228495" cy="190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13F75F-A2F5-48A6-792D-8AC7032E5FFC}"/>
              </a:ext>
            </a:extLst>
          </p:cNvPr>
          <p:cNvSpPr/>
          <p:nvPr/>
        </p:nvSpPr>
        <p:spPr bwMode="white">
          <a:xfrm>
            <a:off x="1156377" y="2458848"/>
            <a:ext cx="228495" cy="200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A452DE-177D-A5A0-D89C-F4A618F32B6B}"/>
              </a:ext>
            </a:extLst>
          </p:cNvPr>
          <p:cNvSpPr/>
          <p:nvPr/>
        </p:nvSpPr>
        <p:spPr bwMode="white">
          <a:xfrm>
            <a:off x="1156377" y="3402177"/>
            <a:ext cx="238016" cy="200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AAAF63D-23BD-70C4-491B-2260349E1FFA}"/>
              </a:ext>
            </a:extLst>
          </p:cNvPr>
          <p:cNvSpPr/>
          <p:nvPr/>
        </p:nvSpPr>
        <p:spPr bwMode="white">
          <a:xfrm>
            <a:off x="1146856" y="4355034"/>
            <a:ext cx="247537" cy="190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04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0DE759-B77A-BC7E-334C-72BEA8F0C2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87703"/>
            <a:ext cx="11520000" cy="5266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1B93AA-AB86-2739-7F0D-7B559024CAF9}"/>
              </a:ext>
            </a:extLst>
          </p:cNvPr>
          <p:cNvSpPr/>
          <p:nvPr/>
        </p:nvSpPr>
        <p:spPr bwMode="white">
          <a:xfrm>
            <a:off x="1112132" y="4758666"/>
            <a:ext cx="228495" cy="199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A321F95-3BBF-9D26-85AF-2616F1C27E2B}"/>
              </a:ext>
            </a:extLst>
          </p:cNvPr>
          <p:cNvSpPr/>
          <p:nvPr/>
        </p:nvSpPr>
        <p:spPr bwMode="white">
          <a:xfrm>
            <a:off x="1121652" y="5234800"/>
            <a:ext cx="218975" cy="199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75E56B-4CDF-B1C2-6B73-0DA6E2D12AF2}"/>
              </a:ext>
            </a:extLst>
          </p:cNvPr>
          <p:cNvSpPr/>
          <p:nvPr/>
        </p:nvSpPr>
        <p:spPr bwMode="white">
          <a:xfrm>
            <a:off x="1121652" y="5710935"/>
            <a:ext cx="218975" cy="190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87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F6E7E9E-DEAC-AEE6-89DF-FB3C29905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5" y="979432"/>
            <a:ext cx="11520000" cy="2509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5F28770-9830-AE21-FC46-D1245B28A464}"/>
              </a:ext>
            </a:extLst>
          </p:cNvPr>
          <p:cNvSpPr/>
          <p:nvPr/>
        </p:nvSpPr>
        <p:spPr bwMode="white">
          <a:xfrm>
            <a:off x="4374360" y="1532752"/>
            <a:ext cx="1323371" cy="189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22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2024-01-21T11:39:15Z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