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D2E0B5-6306-93A5-8430-5F9036985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94" b="23587"/>
          <a:stretch/>
        </p:blipFill>
        <p:spPr>
          <a:xfrm>
            <a:off x="4870216" y="3498616"/>
            <a:ext cx="3161676" cy="958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64FC25C-C19C-CC97-3097-BEC873A7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92" b="62246"/>
          <a:stretch/>
        </p:blipFill>
        <p:spPr>
          <a:xfrm>
            <a:off x="3634540" y="2238227"/>
            <a:ext cx="5806022" cy="98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EDCFF1-F31E-7459-B67E-A7A29C8FC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6627"/>
            <a:ext cx="11520000" cy="3583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C1CBDF-8404-356C-D90B-F8470818E359}"/>
              </a:ext>
            </a:extLst>
          </p:cNvPr>
          <p:cNvSpPr/>
          <p:nvPr/>
        </p:nvSpPr>
        <p:spPr bwMode="white">
          <a:xfrm>
            <a:off x="5958148" y="2544115"/>
            <a:ext cx="228495" cy="190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348573-43A9-2821-69FE-F0FB8CCB3879}"/>
              </a:ext>
            </a:extLst>
          </p:cNvPr>
          <p:cNvSpPr/>
          <p:nvPr/>
        </p:nvSpPr>
        <p:spPr bwMode="white">
          <a:xfrm>
            <a:off x="5796297" y="3049267"/>
            <a:ext cx="247537" cy="190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CEBEBE-2FB7-F170-5B6F-CA5DA2EFA430}"/>
              </a:ext>
            </a:extLst>
          </p:cNvPr>
          <p:cNvSpPr/>
          <p:nvPr/>
        </p:nvSpPr>
        <p:spPr bwMode="white">
          <a:xfrm>
            <a:off x="5129851" y="3544889"/>
            <a:ext cx="238016" cy="190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E946F4-8363-0E66-54C4-73149A03FAB1}"/>
              </a:ext>
            </a:extLst>
          </p:cNvPr>
          <p:cNvSpPr/>
          <p:nvPr/>
        </p:nvSpPr>
        <p:spPr bwMode="white">
          <a:xfrm>
            <a:off x="3673190" y="4050041"/>
            <a:ext cx="228495" cy="2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5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767E22-D65E-A3B1-024F-948924553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0" y="977838"/>
            <a:ext cx="11520000" cy="4021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874DA5-9963-9253-C535-4937A3E8F87A}"/>
              </a:ext>
            </a:extLst>
          </p:cNvPr>
          <p:cNvSpPr/>
          <p:nvPr/>
        </p:nvSpPr>
        <p:spPr bwMode="white">
          <a:xfrm>
            <a:off x="1120640" y="3112671"/>
            <a:ext cx="285619" cy="247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68F0CB-1A39-5226-E583-A1D14C37C22A}"/>
              </a:ext>
            </a:extLst>
          </p:cNvPr>
          <p:cNvSpPr/>
          <p:nvPr/>
        </p:nvSpPr>
        <p:spPr bwMode="white">
          <a:xfrm>
            <a:off x="1101598" y="3617787"/>
            <a:ext cx="285619" cy="257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8C2B4E4-D596-A4FC-96B1-0D6A697E9B0A}"/>
              </a:ext>
            </a:extLst>
          </p:cNvPr>
          <p:cNvSpPr/>
          <p:nvPr/>
        </p:nvSpPr>
        <p:spPr bwMode="white">
          <a:xfrm>
            <a:off x="1101598" y="4113374"/>
            <a:ext cx="285619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91F7A04-E373-0270-7721-2C8F6B79696E}"/>
              </a:ext>
            </a:extLst>
          </p:cNvPr>
          <p:cNvSpPr/>
          <p:nvPr/>
        </p:nvSpPr>
        <p:spPr bwMode="white">
          <a:xfrm>
            <a:off x="1120640" y="4618490"/>
            <a:ext cx="285619" cy="257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6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84009E-CC6A-E2E1-6E93-46FD53171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6" y="570065"/>
            <a:ext cx="11520000" cy="5332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7ED8CEB-4E54-8B17-67A1-243B224BCE60}"/>
              </a:ext>
            </a:extLst>
          </p:cNvPr>
          <p:cNvSpPr/>
          <p:nvPr/>
        </p:nvSpPr>
        <p:spPr bwMode="white">
          <a:xfrm>
            <a:off x="3534228" y="2769591"/>
            <a:ext cx="818776" cy="361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0D33CB7-31A1-D430-57ED-D240FAEC4A09}"/>
              </a:ext>
            </a:extLst>
          </p:cNvPr>
          <p:cNvSpPr/>
          <p:nvPr/>
        </p:nvSpPr>
        <p:spPr bwMode="white">
          <a:xfrm>
            <a:off x="6561798" y="2769591"/>
            <a:ext cx="704528" cy="523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766FAF8-67F8-824A-A429-804BA09BB05D}"/>
              </a:ext>
            </a:extLst>
          </p:cNvPr>
          <p:cNvSpPr/>
          <p:nvPr/>
        </p:nvSpPr>
        <p:spPr bwMode="white">
          <a:xfrm>
            <a:off x="2839219" y="3569419"/>
            <a:ext cx="599801" cy="361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319344A-BC6E-064C-541B-AE8D863D258D}"/>
              </a:ext>
            </a:extLst>
          </p:cNvPr>
          <p:cNvSpPr/>
          <p:nvPr/>
        </p:nvSpPr>
        <p:spPr bwMode="white">
          <a:xfrm>
            <a:off x="6361864" y="3569419"/>
            <a:ext cx="818776" cy="361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F1C78F3-2D51-071F-F5E9-FCF336BEF28A}"/>
              </a:ext>
            </a:extLst>
          </p:cNvPr>
          <p:cNvSpPr/>
          <p:nvPr/>
        </p:nvSpPr>
        <p:spPr bwMode="white">
          <a:xfrm>
            <a:off x="3429500" y="4378768"/>
            <a:ext cx="514115" cy="523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53BE6D3-73F9-103F-6CDC-DD10D8C43A5E}"/>
              </a:ext>
            </a:extLst>
          </p:cNvPr>
          <p:cNvSpPr/>
          <p:nvPr/>
        </p:nvSpPr>
        <p:spPr bwMode="white">
          <a:xfrm>
            <a:off x="6999748" y="4378768"/>
            <a:ext cx="894942" cy="371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C8C26C4-52F0-A95D-D291-6AB05EF911B2}"/>
              </a:ext>
            </a:extLst>
          </p:cNvPr>
          <p:cNvSpPr/>
          <p:nvPr/>
        </p:nvSpPr>
        <p:spPr bwMode="white">
          <a:xfrm>
            <a:off x="4029302" y="5197639"/>
            <a:ext cx="561719" cy="523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0E2EAD8-4D5E-4853-A714-D3B68EF741B0}"/>
              </a:ext>
            </a:extLst>
          </p:cNvPr>
          <p:cNvSpPr/>
          <p:nvPr/>
        </p:nvSpPr>
        <p:spPr bwMode="white">
          <a:xfrm>
            <a:off x="9008608" y="5197639"/>
            <a:ext cx="628363" cy="352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7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762EED-1327-92D0-9BF4-015D7A57E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1101406"/>
            <a:ext cx="11520000" cy="3046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A98D96-EE7C-BA95-87B3-0F86B2426123}"/>
              </a:ext>
            </a:extLst>
          </p:cNvPr>
          <p:cNvSpPr/>
          <p:nvPr/>
        </p:nvSpPr>
        <p:spPr bwMode="white">
          <a:xfrm>
            <a:off x="1099775" y="2791712"/>
            <a:ext cx="228495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7A2003-1C06-D0F1-F933-0381E8554726}"/>
              </a:ext>
            </a:extLst>
          </p:cNvPr>
          <p:cNvSpPr/>
          <p:nvPr/>
        </p:nvSpPr>
        <p:spPr bwMode="white">
          <a:xfrm>
            <a:off x="1109295" y="3288300"/>
            <a:ext cx="218975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E73EFE-CA94-5412-557D-44C02A531D53}"/>
              </a:ext>
            </a:extLst>
          </p:cNvPr>
          <p:cNvSpPr/>
          <p:nvPr/>
        </p:nvSpPr>
        <p:spPr bwMode="white">
          <a:xfrm>
            <a:off x="1109295" y="3794437"/>
            <a:ext cx="218975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2024-01-21T11:38:00Z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