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051BA1-A1CE-7964-F97E-5F9D382852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48" b="11846"/>
          <a:stretch/>
        </p:blipFill>
        <p:spPr>
          <a:xfrm>
            <a:off x="4843100" y="3395300"/>
            <a:ext cx="3196000" cy="1041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64FC25C-C19C-CC97-3097-BEC873A7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192" b="62246"/>
          <a:stretch/>
        </p:blipFill>
        <p:spPr>
          <a:xfrm>
            <a:off x="3634540" y="2238227"/>
            <a:ext cx="5806022" cy="980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8A067B-5448-017D-5812-005E91DEC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4000"/>
            <a:ext cx="11520000" cy="4960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C58540-4A3E-1FFD-6F23-A39FAE45E388}"/>
              </a:ext>
            </a:extLst>
          </p:cNvPr>
          <p:cNvSpPr/>
          <p:nvPr/>
        </p:nvSpPr>
        <p:spPr bwMode="white">
          <a:xfrm>
            <a:off x="1112132" y="1377103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F0ECDD-DA12-8B03-C952-21ABDD7B4D6E}"/>
              </a:ext>
            </a:extLst>
          </p:cNvPr>
          <p:cNvSpPr/>
          <p:nvPr/>
        </p:nvSpPr>
        <p:spPr bwMode="white">
          <a:xfrm>
            <a:off x="1112132" y="2474064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130F8F-A01F-940E-E8EF-F7E6BDAB2CCE}"/>
              </a:ext>
            </a:extLst>
          </p:cNvPr>
          <p:cNvSpPr/>
          <p:nvPr/>
        </p:nvSpPr>
        <p:spPr bwMode="white">
          <a:xfrm>
            <a:off x="1102611" y="3561486"/>
            <a:ext cx="247537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30F994-41F2-E3D6-617A-75E7B0DAA258}"/>
              </a:ext>
            </a:extLst>
          </p:cNvPr>
          <p:cNvSpPr/>
          <p:nvPr/>
        </p:nvSpPr>
        <p:spPr bwMode="white">
          <a:xfrm>
            <a:off x="1112132" y="4658448"/>
            <a:ext cx="238016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3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63A2C1-4F13-1447-F698-C82A40C5A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1300"/>
            <a:ext cx="11520000" cy="524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0EB4A1-10B5-AD3D-5317-5814735D3010}"/>
              </a:ext>
            </a:extLst>
          </p:cNvPr>
          <p:cNvSpPr/>
          <p:nvPr/>
        </p:nvSpPr>
        <p:spPr bwMode="white">
          <a:xfrm>
            <a:off x="1102611" y="1401589"/>
            <a:ext cx="247537" cy="200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A44087-2860-9B80-6009-A5A32C686374}"/>
              </a:ext>
            </a:extLst>
          </p:cNvPr>
          <p:cNvSpPr/>
          <p:nvPr/>
        </p:nvSpPr>
        <p:spPr bwMode="white">
          <a:xfrm>
            <a:off x="1112132" y="1954169"/>
            <a:ext cx="228495" cy="200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4AE12B-DE2E-C670-0F6D-33BAE67A9CAF}"/>
              </a:ext>
            </a:extLst>
          </p:cNvPr>
          <p:cNvSpPr/>
          <p:nvPr/>
        </p:nvSpPr>
        <p:spPr bwMode="white">
          <a:xfrm>
            <a:off x="1112132" y="2506750"/>
            <a:ext cx="228495" cy="19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987A31-9BEF-0B5A-5CCE-5169858F57B7}"/>
              </a:ext>
            </a:extLst>
          </p:cNvPr>
          <p:cNvSpPr/>
          <p:nvPr/>
        </p:nvSpPr>
        <p:spPr bwMode="white">
          <a:xfrm>
            <a:off x="1112132" y="3059330"/>
            <a:ext cx="228495" cy="19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26BF44-0E5A-661B-F9EA-CA7918680D20}"/>
              </a:ext>
            </a:extLst>
          </p:cNvPr>
          <p:cNvSpPr/>
          <p:nvPr/>
        </p:nvSpPr>
        <p:spPr bwMode="white">
          <a:xfrm>
            <a:off x="1102611" y="3602384"/>
            <a:ext cx="247537" cy="19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0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2423BB-DC4A-4516-7683-024D6EDFC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829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2AD23EF-3C04-650F-2195-C42C5D6ED6F7}"/>
              </a:ext>
            </a:extLst>
          </p:cNvPr>
          <p:cNvSpPr/>
          <p:nvPr/>
        </p:nvSpPr>
        <p:spPr bwMode="white">
          <a:xfrm>
            <a:off x="8341102" y="5701782"/>
            <a:ext cx="284699" cy="25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2024-01-21T11:36:52Z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