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34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F51074-9A03-FB3E-303E-98D2013C7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53" b="20995"/>
          <a:stretch/>
        </p:blipFill>
        <p:spPr>
          <a:xfrm>
            <a:off x="4985008" y="3633287"/>
            <a:ext cx="3443373" cy="96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64FC25C-C19C-CC97-3097-BEC873A7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92" b="62246"/>
          <a:stretch/>
        </p:blipFill>
        <p:spPr>
          <a:xfrm>
            <a:off x="3634540" y="2238227"/>
            <a:ext cx="5806022" cy="98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A45E72-8DC5-61A6-7CFF-38C032BB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49113"/>
            <a:ext cx="11520000" cy="2657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558EC3-0F10-84CA-56A7-4D9D3CF68146}"/>
              </a:ext>
            </a:extLst>
          </p:cNvPr>
          <p:cNvSpPr/>
          <p:nvPr/>
        </p:nvSpPr>
        <p:spPr bwMode="white">
          <a:xfrm>
            <a:off x="4463404" y="3040100"/>
            <a:ext cx="190413" cy="142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B0A6EAE-5FD9-CC7F-2C9E-7B40B6ACD5D5}"/>
              </a:ext>
            </a:extLst>
          </p:cNvPr>
          <p:cNvSpPr/>
          <p:nvPr/>
        </p:nvSpPr>
        <p:spPr bwMode="white">
          <a:xfrm>
            <a:off x="9766413" y="3040100"/>
            <a:ext cx="171371" cy="142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B72326-11EE-0C96-D757-6CEF4D5B45A9}"/>
              </a:ext>
            </a:extLst>
          </p:cNvPr>
          <p:cNvSpPr/>
          <p:nvPr/>
        </p:nvSpPr>
        <p:spPr bwMode="white">
          <a:xfrm>
            <a:off x="4491966" y="3383045"/>
            <a:ext cx="133289" cy="1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BEE1D10-3602-F3F6-64B0-EFB618162A37}"/>
              </a:ext>
            </a:extLst>
          </p:cNvPr>
          <p:cNvSpPr/>
          <p:nvPr/>
        </p:nvSpPr>
        <p:spPr bwMode="white">
          <a:xfrm>
            <a:off x="9890181" y="3383045"/>
            <a:ext cx="133289" cy="1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1547D9-E2E4-D36B-0C2B-64B5FC846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81635"/>
            <a:ext cx="11520000" cy="2401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BA5E10-56BA-B6E2-2AD6-491972E32CA4}"/>
              </a:ext>
            </a:extLst>
          </p:cNvPr>
          <p:cNvSpPr/>
          <p:nvPr/>
        </p:nvSpPr>
        <p:spPr bwMode="white">
          <a:xfrm>
            <a:off x="1112132" y="1715312"/>
            <a:ext cx="228495" cy="19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95907C-5FD5-4920-93F2-B37A0884F7DA}"/>
              </a:ext>
            </a:extLst>
          </p:cNvPr>
          <p:cNvSpPr/>
          <p:nvPr/>
        </p:nvSpPr>
        <p:spPr bwMode="white">
          <a:xfrm>
            <a:off x="1102611" y="2106041"/>
            <a:ext cx="247537" cy="19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561F41-F10B-58A3-0575-365A4D50982F}"/>
              </a:ext>
            </a:extLst>
          </p:cNvPr>
          <p:cNvSpPr/>
          <p:nvPr/>
        </p:nvSpPr>
        <p:spPr bwMode="white">
          <a:xfrm>
            <a:off x="1112132" y="2496769"/>
            <a:ext cx="228495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4310EB-7756-4174-CF11-AF08C4AE601D}"/>
              </a:ext>
            </a:extLst>
          </p:cNvPr>
          <p:cNvSpPr/>
          <p:nvPr/>
        </p:nvSpPr>
        <p:spPr bwMode="white">
          <a:xfrm>
            <a:off x="1102611" y="2887497"/>
            <a:ext cx="247537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6B6B0B-4AA4-D5A6-947F-15253BB0D479}"/>
              </a:ext>
            </a:extLst>
          </p:cNvPr>
          <p:cNvSpPr/>
          <p:nvPr/>
        </p:nvSpPr>
        <p:spPr bwMode="white">
          <a:xfrm>
            <a:off x="1102611" y="3278226"/>
            <a:ext cx="247537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3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705FB2-8D7D-3CD4-0AEF-5CB9C5E75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05" y="253982"/>
            <a:ext cx="10357480" cy="3668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7B5228A-0AD9-C32D-A552-011D37DCF7CC}"/>
              </a:ext>
            </a:extLst>
          </p:cNvPr>
          <p:cNvSpPr/>
          <p:nvPr/>
        </p:nvSpPr>
        <p:spPr bwMode="white">
          <a:xfrm>
            <a:off x="2716644" y="2039240"/>
            <a:ext cx="470794" cy="288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A3E3DE-63A2-7332-748F-3F7B1C132DB4}"/>
              </a:ext>
            </a:extLst>
          </p:cNvPr>
          <p:cNvSpPr/>
          <p:nvPr/>
        </p:nvSpPr>
        <p:spPr bwMode="white">
          <a:xfrm>
            <a:off x="3795192" y="3227838"/>
            <a:ext cx="462234" cy="47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56B8C9C4-943E-F685-B096-FFEA21D3C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55" y="3922023"/>
            <a:ext cx="10357480" cy="280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1977D5-D9AD-1143-A97E-E4C34E341D8F}"/>
              </a:ext>
            </a:extLst>
          </p:cNvPr>
          <p:cNvSpPr/>
          <p:nvPr/>
        </p:nvSpPr>
        <p:spPr bwMode="white">
          <a:xfrm>
            <a:off x="4236042" y="4281929"/>
            <a:ext cx="633432" cy="32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95BC34-6C48-06D8-82A5-C0A824296E47}"/>
              </a:ext>
            </a:extLst>
          </p:cNvPr>
          <p:cNvSpPr/>
          <p:nvPr/>
        </p:nvSpPr>
        <p:spPr bwMode="white">
          <a:xfrm>
            <a:off x="3542690" y="5507326"/>
            <a:ext cx="659112" cy="479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D1D2A1-AE36-140D-8E78-655A3E2E55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3339"/>
            <a:ext cx="11520000" cy="3744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F375A2-AA72-7DF8-3696-E9B20A1F27FB}"/>
              </a:ext>
            </a:extLst>
          </p:cNvPr>
          <p:cNvSpPr/>
          <p:nvPr/>
        </p:nvSpPr>
        <p:spPr bwMode="white">
          <a:xfrm>
            <a:off x="2245090" y="1799072"/>
            <a:ext cx="1104396" cy="419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5ABE9A-D93A-5B89-A5F3-43835CA442EF}"/>
              </a:ext>
            </a:extLst>
          </p:cNvPr>
          <p:cNvSpPr/>
          <p:nvPr/>
        </p:nvSpPr>
        <p:spPr bwMode="white">
          <a:xfrm>
            <a:off x="778909" y="2313643"/>
            <a:ext cx="809256" cy="419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3A6FA3-4494-E11B-2D61-C6816BA8C2D2}"/>
              </a:ext>
            </a:extLst>
          </p:cNvPr>
          <p:cNvSpPr/>
          <p:nvPr/>
        </p:nvSpPr>
        <p:spPr bwMode="white">
          <a:xfrm>
            <a:off x="1064528" y="2828213"/>
            <a:ext cx="371305" cy="4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E368E1-2D56-B28D-1858-58D9B04856B9}"/>
              </a:ext>
            </a:extLst>
          </p:cNvPr>
          <p:cNvSpPr/>
          <p:nvPr/>
        </p:nvSpPr>
        <p:spPr bwMode="white">
          <a:xfrm>
            <a:off x="2378380" y="2828213"/>
            <a:ext cx="666446" cy="428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9E24663-998F-DCA1-5F02-FBB3A6BCD00F}"/>
              </a:ext>
            </a:extLst>
          </p:cNvPr>
          <p:cNvSpPr/>
          <p:nvPr/>
        </p:nvSpPr>
        <p:spPr bwMode="white">
          <a:xfrm>
            <a:off x="2511669" y="3352313"/>
            <a:ext cx="590280" cy="419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1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2024-01-21T11:35:15Z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