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948946-9F2A-DDB9-7550-9D708E45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4" b="16832"/>
          <a:stretch/>
        </p:blipFill>
        <p:spPr>
          <a:xfrm>
            <a:off x="5150363" y="3430745"/>
            <a:ext cx="3133827" cy="956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4CF06F-3938-35A8-7D68-9673B8E5C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7" y="1096979"/>
            <a:ext cx="11520000" cy="303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BC9608-EA56-2701-1FED-736BD240EE3A}"/>
              </a:ext>
            </a:extLst>
          </p:cNvPr>
          <p:cNvSpPr/>
          <p:nvPr/>
        </p:nvSpPr>
        <p:spPr bwMode="white">
          <a:xfrm>
            <a:off x="1071189" y="1793456"/>
            <a:ext cx="238016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3ACF17-F6AD-1B0F-E187-DE6EA4B726D2}"/>
              </a:ext>
            </a:extLst>
          </p:cNvPr>
          <p:cNvSpPr/>
          <p:nvPr/>
        </p:nvSpPr>
        <p:spPr bwMode="white">
          <a:xfrm>
            <a:off x="1071189" y="2289578"/>
            <a:ext cx="238016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579C8B-29F3-8E52-5D5C-7100B120E8A9}"/>
              </a:ext>
            </a:extLst>
          </p:cNvPr>
          <p:cNvSpPr/>
          <p:nvPr/>
        </p:nvSpPr>
        <p:spPr bwMode="white">
          <a:xfrm>
            <a:off x="1061668" y="2785699"/>
            <a:ext cx="247537" cy="19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B89D1F-5393-4A55-8285-B71CF0050041}"/>
              </a:ext>
            </a:extLst>
          </p:cNvPr>
          <p:cNvSpPr/>
          <p:nvPr/>
        </p:nvSpPr>
        <p:spPr bwMode="white">
          <a:xfrm>
            <a:off x="1071189" y="3281820"/>
            <a:ext cx="238016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BADBF7-0FD1-F809-12C8-8FB4B00FDD10}"/>
              </a:ext>
            </a:extLst>
          </p:cNvPr>
          <p:cNvSpPr/>
          <p:nvPr/>
        </p:nvSpPr>
        <p:spPr bwMode="white">
          <a:xfrm>
            <a:off x="1071189" y="3777941"/>
            <a:ext cx="238016" cy="200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1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F9BE8F-F1A7-93B0-1326-D924595A6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7672"/>
            <a:ext cx="11520000" cy="4790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BCD290-1727-336A-E880-5D4B2A515E75}"/>
              </a:ext>
            </a:extLst>
          </p:cNvPr>
          <p:cNvSpPr/>
          <p:nvPr/>
        </p:nvSpPr>
        <p:spPr bwMode="white">
          <a:xfrm>
            <a:off x="2902016" y="2523464"/>
            <a:ext cx="609322" cy="533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97D629-0FF3-73CF-C6DC-23C077C4BA71}"/>
              </a:ext>
            </a:extLst>
          </p:cNvPr>
          <p:cNvSpPr/>
          <p:nvPr/>
        </p:nvSpPr>
        <p:spPr bwMode="white">
          <a:xfrm>
            <a:off x="3359008" y="3333026"/>
            <a:ext cx="695008" cy="361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0930AF-62A4-FF73-3A2E-562DBB547493}"/>
              </a:ext>
            </a:extLst>
          </p:cNvPr>
          <p:cNvSpPr/>
          <p:nvPr/>
        </p:nvSpPr>
        <p:spPr bwMode="white">
          <a:xfrm>
            <a:off x="4130181" y="4133063"/>
            <a:ext cx="599801" cy="361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9E65681-F175-C45F-82E6-2FFC95304B3F}"/>
              </a:ext>
            </a:extLst>
          </p:cNvPr>
          <p:cNvSpPr/>
          <p:nvPr/>
        </p:nvSpPr>
        <p:spPr bwMode="white">
          <a:xfrm>
            <a:off x="3854082" y="4942625"/>
            <a:ext cx="809256" cy="361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8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C4DEE7-247E-7528-39D7-074990C7B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1137922"/>
            <a:ext cx="11520000" cy="353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642A03-4D29-3360-533D-E811616C4E23}"/>
              </a:ext>
            </a:extLst>
          </p:cNvPr>
          <p:cNvSpPr/>
          <p:nvPr/>
        </p:nvSpPr>
        <p:spPr bwMode="white">
          <a:xfrm>
            <a:off x="1088963" y="1834128"/>
            <a:ext cx="247537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FB9058-6F38-9055-91DE-011E3E935434}"/>
              </a:ext>
            </a:extLst>
          </p:cNvPr>
          <p:cNvSpPr/>
          <p:nvPr/>
        </p:nvSpPr>
        <p:spPr bwMode="white">
          <a:xfrm>
            <a:off x="3726186" y="1834128"/>
            <a:ext cx="228495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851D16-5635-36D4-085F-016E1761F78B}"/>
              </a:ext>
            </a:extLst>
          </p:cNvPr>
          <p:cNvSpPr/>
          <p:nvPr/>
        </p:nvSpPr>
        <p:spPr bwMode="white">
          <a:xfrm>
            <a:off x="6353889" y="1824591"/>
            <a:ext cx="238016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F5E258-434A-EC12-4147-E5467049D9CA}"/>
              </a:ext>
            </a:extLst>
          </p:cNvPr>
          <p:cNvSpPr/>
          <p:nvPr/>
        </p:nvSpPr>
        <p:spPr bwMode="white">
          <a:xfrm>
            <a:off x="8972071" y="1824591"/>
            <a:ext cx="247537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3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6C475E-591E-CC99-92DA-52DE3819C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" y="810376"/>
            <a:ext cx="11520000" cy="4575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4130B1-4F10-3D21-B036-AFEC7B5F58A7}"/>
              </a:ext>
            </a:extLst>
          </p:cNvPr>
          <p:cNvSpPr/>
          <p:nvPr/>
        </p:nvSpPr>
        <p:spPr bwMode="white">
          <a:xfrm>
            <a:off x="1056274" y="2955262"/>
            <a:ext cx="285619" cy="24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E1AB20-4E00-3DFC-49DA-5B40217B1D41}"/>
              </a:ext>
            </a:extLst>
          </p:cNvPr>
          <p:cNvSpPr/>
          <p:nvPr/>
        </p:nvSpPr>
        <p:spPr bwMode="white">
          <a:xfrm>
            <a:off x="1056274" y="3450970"/>
            <a:ext cx="285619" cy="24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134C1D-FB81-5B92-7BF1-AA9D22CBD51B}"/>
              </a:ext>
            </a:extLst>
          </p:cNvPr>
          <p:cNvSpPr/>
          <p:nvPr/>
        </p:nvSpPr>
        <p:spPr bwMode="white">
          <a:xfrm>
            <a:off x="1056274" y="3946677"/>
            <a:ext cx="285619" cy="257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FFD439-2591-F55D-43CD-045112B376CE}"/>
              </a:ext>
            </a:extLst>
          </p:cNvPr>
          <p:cNvSpPr/>
          <p:nvPr/>
        </p:nvSpPr>
        <p:spPr bwMode="white">
          <a:xfrm>
            <a:off x="1046753" y="4442384"/>
            <a:ext cx="276099" cy="257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87ECA9-5CCF-5D94-A22F-E85D055C3D52}"/>
              </a:ext>
            </a:extLst>
          </p:cNvPr>
          <p:cNvSpPr/>
          <p:nvPr/>
        </p:nvSpPr>
        <p:spPr bwMode="white">
          <a:xfrm>
            <a:off x="1056274" y="4938091"/>
            <a:ext cx="276099" cy="257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