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898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64FC25C-C19C-CC97-3097-BEC873A7FD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7192" b="5079"/>
          <a:stretch/>
        </p:blipFill>
        <p:spPr>
          <a:xfrm>
            <a:off x="3634540" y="2238227"/>
            <a:ext cx="5806022" cy="2465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8BD5485-D099-5AB4-F003-D1632FB88C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78983"/>
            <a:ext cx="11520000" cy="3852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FAE21DC-9CEF-6070-A193-91F8A0EFFA48}"/>
              </a:ext>
            </a:extLst>
          </p:cNvPr>
          <p:cNvSpPr/>
          <p:nvPr/>
        </p:nvSpPr>
        <p:spPr bwMode="white">
          <a:xfrm>
            <a:off x="1112132" y="1470192"/>
            <a:ext cx="238016" cy="190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61D38F3-0BF4-640C-4608-125350E0101E}"/>
              </a:ext>
            </a:extLst>
          </p:cNvPr>
          <p:cNvSpPr/>
          <p:nvPr/>
        </p:nvSpPr>
        <p:spPr bwMode="white">
          <a:xfrm>
            <a:off x="1112132" y="2309329"/>
            <a:ext cx="228495" cy="190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C6A452D-4D7F-8560-C0C4-DEDB982F0988}"/>
              </a:ext>
            </a:extLst>
          </p:cNvPr>
          <p:cNvSpPr/>
          <p:nvPr/>
        </p:nvSpPr>
        <p:spPr bwMode="white">
          <a:xfrm>
            <a:off x="1112132" y="3138930"/>
            <a:ext cx="238016" cy="209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91C8AE4-FE18-EDEF-3FAE-8802625D9BC6}"/>
              </a:ext>
            </a:extLst>
          </p:cNvPr>
          <p:cNvSpPr/>
          <p:nvPr/>
        </p:nvSpPr>
        <p:spPr bwMode="white">
          <a:xfrm>
            <a:off x="1112132" y="3987603"/>
            <a:ext cx="228495" cy="190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14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0DA6E5-4819-D032-6646-CD6668D4BA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91340"/>
            <a:ext cx="11520000" cy="39350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DEB213D-8E7B-6CDF-71D6-16103A8B368E}"/>
              </a:ext>
            </a:extLst>
          </p:cNvPr>
          <p:cNvSpPr/>
          <p:nvPr/>
        </p:nvSpPr>
        <p:spPr bwMode="white">
          <a:xfrm>
            <a:off x="1102611" y="2825526"/>
            <a:ext cx="247537" cy="190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6D15543-6525-16EB-5C4D-F55C342B8BC7}"/>
              </a:ext>
            </a:extLst>
          </p:cNvPr>
          <p:cNvSpPr/>
          <p:nvPr/>
        </p:nvSpPr>
        <p:spPr bwMode="white">
          <a:xfrm>
            <a:off x="1102611" y="3235231"/>
            <a:ext cx="247537" cy="200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A4C2A1F-B0FF-8751-9B9B-F12538476FE3}"/>
              </a:ext>
            </a:extLst>
          </p:cNvPr>
          <p:cNvSpPr/>
          <p:nvPr/>
        </p:nvSpPr>
        <p:spPr bwMode="white">
          <a:xfrm>
            <a:off x="1112132" y="3663992"/>
            <a:ext cx="228495" cy="190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0BEA84BC-4B0E-F741-8156-8A51D4507D1B}"/>
              </a:ext>
            </a:extLst>
          </p:cNvPr>
          <p:cNvSpPr/>
          <p:nvPr/>
        </p:nvSpPr>
        <p:spPr bwMode="white">
          <a:xfrm>
            <a:off x="1112132" y="4073696"/>
            <a:ext cx="238016" cy="200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98BCDC28-1240-4019-6056-05B799346DDE}"/>
              </a:ext>
            </a:extLst>
          </p:cNvPr>
          <p:cNvSpPr/>
          <p:nvPr/>
        </p:nvSpPr>
        <p:spPr bwMode="white">
          <a:xfrm>
            <a:off x="1112132" y="4502457"/>
            <a:ext cx="228495" cy="190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20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8FECF53-1F3E-FE2D-AB21-473067B8F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0" y="1051978"/>
            <a:ext cx="11520000" cy="29637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35C14AD-B690-733A-1398-2967AD73391F}"/>
              </a:ext>
            </a:extLst>
          </p:cNvPr>
          <p:cNvSpPr/>
          <p:nvPr/>
        </p:nvSpPr>
        <p:spPr bwMode="white">
          <a:xfrm>
            <a:off x="1075062" y="1623753"/>
            <a:ext cx="228495" cy="190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DF5468B-831B-84A4-92FF-583A20B2661E}"/>
              </a:ext>
            </a:extLst>
          </p:cNvPr>
          <p:cNvSpPr/>
          <p:nvPr/>
        </p:nvSpPr>
        <p:spPr bwMode="white">
          <a:xfrm>
            <a:off x="1075062" y="2452827"/>
            <a:ext cx="238016" cy="200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09051A1-54F0-7A68-078A-5F62A2E79AE0}"/>
              </a:ext>
            </a:extLst>
          </p:cNvPr>
          <p:cNvSpPr/>
          <p:nvPr/>
        </p:nvSpPr>
        <p:spPr bwMode="white">
          <a:xfrm>
            <a:off x="1075062" y="3291431"/>
            <a:ext cx="238016" cy="200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94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A6E681A-0003-86AF-7F06-F02ACF554A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73" y="866627"/>
            <a:ext cx="11520000" cy="4356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6AC42BA-0E7C-3684-43EE-971CAAB34150}"/>
              </a:ext>
            </a:extLst>
          </p:cNvPr>
          <p:cNvSpPr/>
          <p:nvPr/>
        </p:nvSpPr>
        <p:spPr bwMode="white">
          <a:xfrm>
            <a:off x="2319432" y="1438620"/>
            <a:ext cx="238016" cy="200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3F7B910-1358-AC21-6C82-99A95C6F9A6A}"/>
              </a:ext>
            </a:extLst>
          </p:cNvPr>
          <p:cNvSpPr/>
          <p:nvPr/>
        </p:nvSpPr>
        <p:spPr bwMode="white">
          <a:xfrm>
            <a:off x="2328953" y="2716072"/>
            <a:ext cx="247537" cy="200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924885C-67BC-0880-55FF-F7600DD15CE1}"/>
              </a:ext>
            </a:extLst>
          </p:cNvPr>
          <p:cNvSpPr/>
          <p:nvPr/>
        </p:nvSpPr>
        <p:spPr bwMode="white">
          <a:xfrm>
            <a:off x="2214705" y="4003058"/>
            <a:ext cx="247537" cy="190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A01B95A-8DF5-3C1B-7728-D15A10972EEE}"/>
              </a:ext>
            </a:extLst>
          </p:cNvPr>
          <p:cNvSpPr/>
          <p:nvPr/>
        </p:nvSpPr>
        <p:spPr bwMode="white">
          <a:xfrm>
            <a:off x="2214705" y="4851515"/>
            <a:ext cx="228495" cy="190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58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2024-01-21T11:31:37Z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