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8" r:id="rId4"/>
    <p:sldId id="267" r:id="rId5"/>
    <p:sldId id="266" r:id="rId6"/>
    <p:sldId id="265" r:id="rId7"/>
    <p:sldId id="264" r:id="rId8"/>
    <p:sldId id="263" r:id="rId9"/>
    <p:sldId id="261" r:id="rId10"/>
    <p:sldId id="259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8" d="100"/>
          <a:sy n="58" d="100"/>
        </p:scale>
        <p:origin x="1061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g_16777215">
            <a:extLst>
              <a:ext uri="{FF2B5EF4-FFF2-40B4-BE49-F238E27FC236}">
                <a16:creationId xmlns:a16="http://schemas.microsoft.com/office/drawing/2014/main" id="{1AB7D784-FDEF-820B-9039-C2C09800F0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64" b="60153"/>
          <a:stretch/>
        </p:blipFill>
        <p:spPr>
          <a:xfrm>
            <a:off x="3394747" y="1910505"/>
            <a:ext cx="5802261" cy="1088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714" y="3364198"/>
            <a:ext cx="4046571" cy="739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C6DE61-0054-B0AE-4757-9D3FEEEDB92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368174" cy="6267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563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E062EEB-8909-3C7F-F99E-814C06A707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80209" cy="6241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4208F10-A85A-C269-0A7B-201E38F07BA6}"/>
              </a:ext>
            </a:extLst>
          </p:cNvPr>
          <p:cNvSpPr/>
          <p:nvPr/>
        </p:nvSpPr>
        <p:spPr bwMode="white">
          <a:xfrm>
            <a:off x="4462603" y="1484243"/>
            <a:ext cx="2587553" cy="1110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1B019C1-781C-82D8-F8D2-B0C55CB7E799}"/>
              </a:ext>
            </a:extLst>
          </p:cNvPr>
          <p:cNvSpPr/>
          <p:nvPr/>
        </p:nvSpPr>
        <p:spPr bwMode="white">
          <a:xfrm>
            <a:off x="4630432" y="4585252"/>
            <a:ext cx="2578751" cy="8014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44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2DC460-EBB0-7E6A-369D-293B78F5F5D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315165" cy="6189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2672681-0F30-A99A-3A7D-F1E9B2B8DA32}"/>
              </a:ext>
            </a:extLst>
          </p:cNvPr>
          <p:cNvSpPr/>
          <p:nvPr/>
        </p:nvSpPr>
        <p:spPr bwMode="white">
          <a:xfrm>
            <a:off x="4546130" y="1545112"/>
            <a:ext cx="2464270" cy="840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8581445-BE2F-F0B7-F670-CEFFAC733FD7}"/>
              </a:ext>
            </a:extLst>
          </p:cNvPr>
          <p:cNvSpPr/>
          <p:nvPr/>
        </p:nvSpPr>
        <p:spPr bwMode="white">
          <a:xfrm>
            <a:off x="4546130" y="4511518"/>
            <a:ext cx="2795574" cy="842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4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698E5C-AD41-C470-B88D-B6DDC099E2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354922" cy="6095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8D79699-8695-AEA7-0D96-45912CC531F0}"/>
              </a:ext>
            </a:extLst>
          </p:cNvPr>
          <p:cNvSpPr/>
          <p:nvPr/>
        </p:nvSpPr>
        <p:spPr bwMode="white">
          <a:xfrm>
            <a:off x="4111289" y="1345146"/>
            <a:ext cx="4621894" cy="11330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3203B9-4EF4-CFC9-01A9-E0E13E287095}"/>
              </a:ext>
            </a:extLst>
          </p:cNvPr>
          <p:cNvSpPr/>
          <p:nvPr/>
        </p:nvSpPr>
        <p:spPr bwMode="white">
          <a:xfrm>
            <a:off x="4111289" y="4432864"/>
            <a:ext cx="4529128" cy="1146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75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7D3479-49F9-A4A0-CD08-A402CB4B6F5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30" y="0"/>
            <a:ext cx="10652557" cy="6718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F12149D-EE87-26EE-ACCF-64921410698A}"/>
              </a:ext>
            </a:extLst>
          </p:cNvPr>
          <p:cNvSpPr/>
          <p:nvPr/>
        </p:nvSpPr>
        <p:spPr bwMode="white">
          <a:xfrm>
            <a:off x="5152448" y="2729948"/>
            <a:ext cx="1380874" cy="5398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5F34BF5-8E6D-A1E3-9A74-10591BE01F0B}"/>
              </a:ext>
            </a:extLst>
          </p:cNvPr>
          <p:cNvSpPr/>
          <p:nvPr/>
        </p:nvSpPr>
        <p:spPr bwMode="white">
          <a:xfrm>
            <a:off x="5152447" y="5565913"/>
            <a:ext cx="1473639" cy="597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0D6953-80B7-2AE7-3DBF-D29E64C40F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76318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D2A6871-C5E3-C277-6C5F-E70B649FFD3C}"/>
              </a:ext>
            </a:extLst>
          </p:cNvPr>
          <p:cNvSpPr/>
          <p:nvPr/>
        </p:nvSpPr>
        <p:spPr bwMode="white">
          <a:xfrm>
            <a:off x="1350249" y="1987688"/>
            <a:ext cx="252292" cy="246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9FBC1A-8275-5CB8-5156-41EE38A33887}"/>
              </a:ext>
            </a:extLst>
          </p:cNvPr>
          <p:cNvSpPr/>
          <p:nvPr/>
        </p:nvSpPr>
        <p:spPr bwMode="white">
          <a:xfrm>
            <a:off x="1343942" y="2700591"/>
            <a:ext cx="264907" cy="258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5D68A6-D193-D402-643F-31BD467DFDC0}"/>
              </a:ext>
            </a:extLst>
          </p:cNvPr>
          <p:cNvSpPr/>
          <p:nvPr/>
        </p:nvSpPr>
        <p:spPr bwMode="white">
          <a:xfrm>
            <a:off x="1337635" y="3426111"/>
            <a:ext cx="283829" cy="246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85582D-B733-5197-2228-EA9480A90AAF}"/>
              </a:ext>
            </a:extLst>
          </p:cNvPr>
          <p:cNvSpPr/>
          <p:nvPr/>
        </p:nvSpPr>
        <p:spPr bwMode="white">
          <a:xfrm>
            <a:off x="1337635" y="4132705"/>
            <a:ext cx="283829" cy="252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F0DD9E-5470-E856-C21C-E03D931D479C}"/>
              </a:ext>
            </a:extLst>
          </p:cNvPr>
          <p:cNvSpPr/>
          <p:nvPr/>
        </p:nvSpPr>
        <p:spPr bwMode="white">
          <a:xfrm>
            <a:off x="1356557" y="4858225"/>
            <a:ext cx="245985" cy="246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6678361-2C9F-BE5F-DA97-FB87EC5BC76A}"/>
              </a:ext>
            </a:extLst>
          </p:cNvPr>
          <p:cNvSpPr/>
          <p:nvPr/>
        </p:nvSpPr>
        <p:spPr bwMode="white">
          <a:xfrm>
            <a:off x="1343942" y="5583745"/>
            <a:ext cx="264907" cy="246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img_16777215">
            <a:extLst>
              <a:ext uri="{FF2B5EF4-FFF2-40B4-BE49-F238E27FC236}">
                <a16:creationId xmlns:a16="http://schemas.microsoft.com/office/drawing/2014/main" id="{B4B15A03-9D65-2D4E-3F7F-6DDDD991AB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16"/>
          <a:stretch/>
        </p:blipFill>
        <p:spPr>
          <a:xfrm>
            <a:off x="7275444" y="1806366"/>
            <a:ext cx="4452730" cy="4154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720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F4C6F4-3B67-F103-A43D-52761F40583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68580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7F5FCD-DE8C-C707-BFBF-4C0B7DA2CA77}"/>
              </a:ext>
            </a:extLst>
          </p:cNvPr>
          <p:cNvSpPr/>
          <p:nvPr/>
        </p:nvSpPr>
        <p:spPr bwMode="white">
          <a:xfrm>
            <a:off x="1244183" y="1187716"/>
            <a:ext cx="238049" cy="232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2AF7140-9F81-1027-759E-C6313E2E5B91}"/>
              </a:ext>
            </a:extLst>
          </p:cNvPr>
          <p:cNvSpPr/>
          <p:nvPr/>
        </p:nvSpPr>
        <p:spPr bwMode="white">
          <a:xfrm>
            <a:off x="1249851" y="2485984"/>
            <a:ext cx="226713" cy="221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C0ED60-D5DB-D198-4411-453A1FB8CFEA}"/>
              </a:ext>
            </a:extLst>
          </p:cNvPr>
          <p:cNvSpPr/>
          <p:nvPr/>
        </p:nvSpPr>
        <p:spPr bwMode="white">
          <a:xfrm>
            <a:off x="1238516" y="3772913"/>
            <a:ext cx="255053" cy="2211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FCCC40-1A08-34C4-439C-5F55850A863D}"/>
              </a:ext>
            </a:extLst>
          </p:cNvPr>
          <p:cNvSpPr/>
          <p:nvPr/>
        </p:nvSpPr>
        <p:spPr bwMode="white">
          <a:xfrm>
            <a:off x="1238516" y="5059842"/>
            <a:ext cx="255053" cy="2267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9845A32B-966C-9663-3922-DAD913D73C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53"/>
          <a:stretch/>
        </p:blipFill>
        <p:spPr>
          <a:xfrm>
            <a:off x="6957391" y="704557"/>
            <a:ext cx="5289241" cy="4581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0399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2024-01-21T11:27:49Z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