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28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2593E6-665E-DDAE-D007-B1809AA6C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2" b="19946"/>
          <a:stretch/>
        </p:blipFill>
        <p:spPr>
          <a:xfrm>
            <a:off x="3932623" y="3309678"/>
            <a:ext cx="4402041" cy="864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AF798F-9418-9562-33BC-86DF0BB8D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5" y="168271"/>
            <a:ext cx="11520000" cy="4236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07F4C63-25D0-64D0-82FF-1B1846C38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6" y="4405084"/>
            <a:ext cx="11520000" cy="226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AA0D27-61E7-ECEB-F4F5-B3682BA47D70}"/>
              </a:ext>
            </a:extLst>
          </p:cNvPr>
          <p:cNvSpPr/>
          <p:nvPr/>
        </p:nvSpPr>
        <p:spPr bwMode="white">
          <a:xfrm>
            <a:off x="1230326" y="4529332"/>
            <a:ext cx="218975" cy="19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88D0B2-A481-835F-4830-2CA71A936B41}"/>
              </a:ext>
            </a:extLst>
          </p:cNvPr>
          <p:cNvSpPr/>
          <p:nvPr/>
        </p:nvSpPr>
        <p:spPr bwMode="white">
          <a:xfrm>
            <a:off x="1230326" y="4988096"/>
            <a:ext cx="218975" cy="19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213B9D-608C-1460-A776-BA637EDB7723}"/>
              </a:ext>
            </a:extLst>
          </p:cNvPr>
          <p:cNvSpPr/>
          <p:nvPr/>
        </p:nvSpPr>
        <p:spPr bwMode="white">
          <a:xfrm>
            <a:off x="1230326" y="5446859"/>
            <a:ext cx="228495" cy="19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D2E228-269A-3101-EB2E-5EA7347DC805}"/>
              </a:ext>
            </a:extLst>
          </p:cNvPr>
          <p:cNvSpPr/>
          <p:nvPr/>
        </p:nvSpPr>
        <p:spPr bwMode="white">
          <a:xfrm>
            <a:off x="1230326" y="5905623"/>
            <a:ext cx="228495" cy="19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D444E4-3125-ABE5-82D9-D80987C568FC}"/>
              </a:ext>
            </a:extLst>
          </p:cNvPr>
          <p:cNvSpPr/>
          <p:nvPr/>
        </p:nvSpPr>
        <p:spPr bwMode="white">
          <a:xfrm>
            <a:off x="1230326" y="6373944"/>
            <a:ext cx="218975" cy="19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7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D44A10-A648-9942-5B72-E902BFA92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02451"/>
            <a:ext cx="11520000" cy="4732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C1FE6C-9C46-30F0-F711-DFA270AB4B38}"/>
              </a:ext>
            </a:extLst>
          </p:cNvPr>
          <p:cNvSpPr/>
          <p:nvPr/>
        </p:nvSpPr>
        <p:spPr bwMode="white">
          <a:xfrm>
            <a:off x="1121652" y="4249704"/>
            <a:ext cx="218975" cy="1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3BC9EA-B19A-455A-D5EF-EB045EF2370D}"/>
              </a:ext>
            </a:extLst>
          </p:cNvPr>
          <p:cNvSpPr/>
          <p:nvPr/>
        </p:nvSpPr>
        <p:spPr bwMode="white">
          <a:xfrm>
            <a:off x="1112132" y="4706798"/>
            <a:ext cx="228495" cy="1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D35279-83DA-20B2-D29A-DC2F41689F45}"/>
              </a:ext>
            </a:extLst>
          </p:cNvPr>
          <p:cNvSpPr/>
          <p:nvPr/>
        </p:nvSpPr>
        <p:spPr bwMode="white">
          <a:xfrm>
            <a:off x="1121652" y="5173415"/>
            <a:ext cx="218975" cy="19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3CBCF3-6B7D-AB46-013A-BC13B1CF2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1" y="920438"/>
            <a:ext cx="11520000" cy="474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5677BF-AE03-B4B2-8F0C-C4E3E6138AEA}"/>
              </a:ext>
            </a:extLst>
          </p:cNvPr>
          <p:cNvSpPr/>
          <p:nvPr/>
        </p:nvSpPr>
        <p:spPr bwMode="white">
          <a:xfrm>
            <a:off x="7572749" y="4143902"/>
            <a:ext cx="247537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FDD746-1A8E-0DFF-8ECF-EFF37CE36D27}"/>
              </a:ext>
            </a:extLst>
          </p:cNvPr>
          <p:cNvSpPr/>
          <p:nvPr/>
        </p:nvSpPr>
        <p:spPr bwMode="white">
          <a:xfrm>
            <a:off x="3374138" y="4611209"/>
            <a:ext cx="238016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F1D539-C380-E7F6-862A-17E3E31ADD70}"/>
              </a:ext>
            </a:extLst>
          </p:cNvPr>
          <p:cNvSpPr/>
          <p:nvPr/>
        </p:nvSpPr>
        <p:spPr bwMode="white">
          <a:xfrm>
            <a:off x="3935857" y="5078516"/>
            <a:ext cx="247537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0A07CF-A3C0-EC74-58D3-A43A076C6EDD}"/>
              </a:ext>
            </a:extLst>
          </p:cNvPr>
          <p:cNvSpPr/>
          <p:nvPr/>
        </p:nvSpPr>
        <p:spPr bwMode="white">
          <a:xfrm>
            <a:off x="8105906" y="5088053"/>
            <a:ext cx="228496" cy="19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