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4" r:id="rId4"/>
    <p:sldId id="263" r:id="rId5"/>
    <p:sldId id="262" r:id="rId6"/>
    <p:sldId id="261" r:id="rId7"/>
    <p:sldId id="260" r:id="rId8"/>
    <p:sldId id="259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7" d="100"/>
          <a:sy n="57" d="100"/>
        </p:scale>
        <p:origin x="1090" y="7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077BF4-6DF9-F3F3-E975-506C025621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27" b="14730"/>
          <a:stretch/>
        </p:blipFill>
        <p:spPr>
          <a:xfrm>
            <a:off x="4431924" y="3224223"/>
            <a:ext cx="3727906" cy="823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1AB7D784-FDEF-820B-9039-C2C09800F0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64" b="60153"/>
          <a:stretch/>
        </p:blipFill>
        <p:spPr>
          <a:xfrm>
            <a:off x="3394747" y="1910505"/>
            <a:ext cx="5802261" cy="1088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4B43980-2714-1DF3-0CEF-4C450D9E0F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3" y="1045800"/>
            <a:ext cx="11520000" cy="2918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CFCB6CA-A595-8EAA-1178-F2930E0ABAAA}"/>
              </a:ext>
            </a:extLst>
          </p:cNvPr>
          <p:cNvSpPr/>
          <p:nvPr/>
        </p:nvSpPr>
        <p:spPr bwMode="white">
          <a:xfrm>
            <a:off x="10313894" y="992012"/>
            <a:ext cx="1552659" cy="677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6840EE3-9C14-F81A-757C-4D1394A24B56}"/>
              </a:ext>
            </a:extLst>
          </p:cNvPr>
          <p:cNvSpPr/>
          <p:nvPr/>
        </p:nvSpPr>
        <p:spPr bwMode="white">
          <a:xfrm>
            <a:off x="1089164" y="1722906"/>
            <a:ext cx="247537" cy="200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9FD932C-0F21-F6DF-30FF-19B9F225B0AD}"/>
              </a:ext>
            </a:extLst>
          </p:cNvPr>
          <p:cNvSpPr/>
          <p:nvPr/>
        </p:nvSpPr>
        <p:spPr bwMode="white">
          <a:xfrm>
            <a:off x="1098685" y="2199742"/>
            <a:ext cx="228495" cy="190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1DA0411-18B7-1DED-F571-391AD7DFAEB3}"/>
              </a:ext>
            </a:extLst>
          </p:cNvPr>
          <p:cNvSpPr/>
          <p:nvPr/>
        </p:nvSpPr>
        <p:spPr bwMode="white">
          <a:xfrm>
            <a:off x="1098685" y="2667041"/>
            <a:ext cx="228495" cy="190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12105E6-2371-0DC2-2F7B-8F6F7166B9E6}"/>
              </a:ext>
            </a:extLst>
          </p:cNvPr>
          <p:cNvSpPr/>
          <p:nvPr/>
        </p:nvSpPr>
        <p:spPr bwMode="white">
          <a:xfrm>
            <a:off x="1098685" y="3134340"/>
            <a:ext cx="238016" cy="200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5EC2099-3544-EFD4-4425-A51B5149790F}"/>
              </a:ext>
            </a:extLst>
          </p:cNvPr>
          <p:cNvSpPr/>
          <p:nvPr/>
        </p:nvSpPr>
        <p:spPr bwMode="white">
          <a:xfrm>
            <a:off x="1098685" y="3611176"/>
            <a:ext cx="228495" cy="190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87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4DCE82-43E4-17E3-6483-370FBE2337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80270"/>
            <a:ext cx="11520000" cy="2339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0CBDC39-1AF5-5865-7B44-D07C4F3B78CF}"/>
              </a:ext>
            </a:extLst>
          </p:cNvPr>
          <p:cNvSpPr/>
          <p:nvPr/>
        </p:nvSpPr>
        <p:spPr bwMode="white">
          <a:xfrm>
            <a:off x="1350148" y="3156949"/>
            <a:ext cx="190413" cy="190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BC7C3AA-2630-0871-D844-8E044F5DF740}"/>
              </a:ext>
            </a:extLst>
          </p:cNvPr>
          <p:cNvSpPr/>
          <p:nvPr/>
        </p:nvSpPr>
        <p:spPr bwMode="white">
          <a:xfrm>
            <a:off x="3720793" y="3156949"/>
            <a:ext cx="180892" cy="190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D646E82-890E-5386-3099-F6F37C5DCE2A}"/>
              </a:ext>
            </a:extLst>
          </p:cNvPr>
          <p:cNvSpPr/>
          <p:nvPr/>
        </p:nvSpPr>
        <p:spPr bwMode="white">
          <a:xfrm>
            <a:off x="6091438" y="3156949"/>
            <a:ext cx="190413" cy="190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CF1DD72-AB4D-6FCD-D88D-CF2A1C56BB14}"/>
              </a:ext>
            </a:extLst>
          </p:cNvPr>
          <p:cNvSpPr/>
          <p:nvPr/>
        </p:nvSpPr>
        <p:spPr bwMode="white">
          <a:xfrm>
            <a:off x="8471603" y="3156949"/>
            <a:ext cx="171371" cy="190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9290149-0D72-BF40-D867-FEE00C650C33}"/>
              </a:ext>
            </a:extLst>
          </p:cNvPr>
          <p:cNvSpPr/>
          <p:nvPr/>
        </p:nvSpPr>
        <p:spPr bwMode="white">
          <a:xfrm>
            <a:off x="10832727" y="3156949"/>
            <a:ext cx="190413" cy="190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54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99160D8-0A7F-9A11-A30B-80464DD51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23070"/>
            <a:ext cx="11520000" cy="4902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3BC2624-E0EF-F390-CA91-9623F1F91CD7}"/>
              </a:ext>
            </a:extLst>
          </p:cNvPr>
          <p:cNvSpPr/>
          <p:nvPr/>
        </p:nvSpPr>
        <p:spPr bwMode="white">
          <a:xfrm>
            <a:off x="1102611" y="1362086"/>
            <a:ext cx="247537" cy="200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38CED6F-A11B-EDEA-FFEA-AAE12615B501}"/>
              </a:ext>
            </a:extLst>
          </p:cNvPr>
          <p:cNvSpPr/>
          <p:nvPr/>
        </p:nvSpPr>
        <p:spPr bwMode="white">
          <a:xfrm>
            <a:off x="7024462" y="1371623"/>
            <a:ext cx="247537" cy="190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045C9E0-5B7F-42AC-0F4E-43FCA6D8E043}"/>
              </a:ext>
            </a:extLst>
          </p:cNvPr>
          <p:cNvSpPr/>
          <p:nvPr/>
        </p:nvSpPr>
        <p:spPr bwMode="white">
          <a:xfrm>
            <a:off x="1102611" y="2821332"/>
            <a:ext cx="247537" cy="190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D3C6957-0125-48E3-7318-9A59E7D2161F}"/>
              </a:ext>
            </a:extLst>
          </p:cNvPr>
          <p:cNvSpPr/>
          <p:nvPr/>
        </p:nvSpPr>
        <p:spPr bwMode="white">
          <a:xfrm>
            <a:off x="7033983" y="2821332"/>
            <a:ext cx="228495" cy="190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A5CF4A48-0CE1-6687-2082-7E4AB99EB240}"/>
              </a:ext>
            </a:extLst>
          </p:cNvPr>
          <p:cNvSpPr/>
          <p:nvPr/>
        </p:nvSpPr>
        <p:spPr bwMode="white">
          <a:xfrm>
            <a:off x="1102611" y="4271040"/>
            <a:ext cx="247537" cy="190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4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3F11671-EE34-0E07-8305-29C7D89CA8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88" y="1153377"/>
            <a:ext cx="11520000" cy="2885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257BF38-0ABE-B94E-3C49-12F11E6486C4}"/>
              </a:ext>
            </a:extLst>
          </p:cNvPr>
          <p:cNvSpPr/>
          <p:nvPr/>
        </p:nvSpPr>
        <p:spPr bwMode="white">
          <a:xfrm>
            <a:off x="1165920" y="1800873"/>
            <a:ext cx="228495" cy="190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BEBB78C-698A-B73A-6C8C-D614B6827CB2}"/>
              </a:ext>
            </a:extLst>
          </p:cNvPr>
          <p:cNvSpPr/>
          <p:nvPr/>
        </p:nvSpPr>
        <p:spPr bwMode="white">
          <a:xfrm>
            <a:off x="1156399" y="2257929"/>
            <a:ext cx="247537" cy="199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A70BC9A-C8DD-417B-7D5C-BE1ED0AD022C}"/>
              </a:ext>
            </a:extLst>
          </p:cNvPr>
          <p:cNvSpPr/>
          <p:nvPr/>
        </p:nvSpPr>
        <p:spPr bwMode="white">
          <a:xfrm>
            <a:off x="1156399" y="2734029"/>
            <a:ext cx="247537" cy="190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7A5E7C6-7DCB-92B2-2878-3CE0413A277E}"/>
              </a:ext>
            </a:extLst>
          </p:cNvPr>
          <p:cNvSpPr/>
          <p:nvPr/>
        </p:nvSpPr>
        <p:spPr bwMode="white">
          <a:xfrm>
            <a:off x="1156399" y="3200607"/>
            <a:ext cx="247537" cy="199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CBA03C4-5C09-E174-3D39-BE35E6313111}"/>
              </a:ext>
            </a:extLst>
          </p:cNvPr>
          <p:cNvSpPr/>
          <p:nvPr/>
        </p:nvSpPr>
        <p:spPr bwMode="white">
          <a:xfrm>
            <a:off x="1165920" y="3676707"/>
            <a:ext cx="228495" cy="190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87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C9503AA-0CE8-41DF-DB75-5280B413A9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41" y="1220611"/>
            <a:ext cx="11520000" cy="2951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988EA45-D676-4066-D32B-B0F98048BA5D}"/>
              </a:ext>
            </a:extLst>
          </p:cNvPr>
          <p:cNvSpPr/>
          <p:nvPr/>
        </p:nvSpPr>
        <p:spPr bwMode="white">
          <a:xfrm>
            <a:off x="1152473" y="1870088"/>
            <a:ext cx="228495" cy="191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AD74B2E-4D5A-789C-9983-6B8796C88187}"/>
              </a:ext>
            </a:extLst>
          </p:cNvPr>
          <p:cNvSpPr/>
          <p:nvPr/>
        </p:nvSpPr>
        <p:spPr bwMode="white">
          <a:xfrm>
            <a:off x="1152473" y="2347645"/>
            <a:ext cx="228495" cy="191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C56B685-77A2-E55C-E7DE-F77CA5833CA2}"/>
              </a:ext>
            </a:extLst>
          </p:cNvPr>
          <p:cNvSpPr/>
          <p:nvPr/>
        </p:nvSpPr>
        <p:spPr bwMode="white">
          <a:xfrm>
            <a:off x="1161993" y="2815651"/>
            <a:ext cx="218975" cy="191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223B20C-6180-DD48-FED0-B0CC2F5F7FC8}"/>
              </a:ext>
            </a:extLst>
          </p:cNvPr>
          <p:cNvSpPr/>
          <p:nvPr/>
        </p:nvSpPr>
        <p:spPr bwMode="white">
          <a:xfrm>
            <a:off x="1152473" y="3283657"/>
            <a:ext cx="228495" cy="191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8F724E1-37B9-4120-2D0A-83CEBAA4E8C9}"/>
              </a:ext>
            </a:extLst>
          </p:cNvPr>
          <p:cNvSpPr/>
          <p:nvPr/>
        </p:nvSpPr>
        <p:spPr bwMode="white">
          <a:xfrm>
            <a:off x="1161993" y="3751663"/>
            <a:ext cx="218975" cy="191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68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2024-01-21T11:23:31Z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