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EF0229-4E27-9D9E-4612-7D2B2C54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7" b="22203"/>
          <a:stretch/>
        </p:blipFill>
        <p:spPr>
          <a:xfrm>
            <a:off x="4779600" y="3344501"/>
            <a:ext cx="3297600" cy="99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5CDB8F-EB55-28F3-7DB3-8827840FB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8200"/>
            <a:ext cx="11520000" cy="2054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608660-0634-CFE9-B2FF-7D6D2FF9439A}"/>
              </a:ext>
            </a:extLst>
          </p:cNvPr>
          <p:cNvSpPr/>
          <p:nvPr/>
        </p:nvSpPr>
        <p:spPr bwMode="white">
          <a:xfrm>
            <a:off x="10261487" y="2067710"/>
            <a:ext cx="771173" cy="20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361623-BBBA-09CA-7B78-4893F8BD150E}"/>
              </a:ext>
            </a:extLst>
          </p:cNvPr>
          <p:cNvSpPr/>
          <p:nvPr/>
        </p:nvSpPr>
        <p:spPr bwMode="white">
          <a:xfrm>
            <a:off x="10290049" y="2889445"/>
            <a:ext cx="790213" cy="20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90A945C-50F5-1EBD-0D62-6E6D18202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1" b="93475"/>
          <a:stretch/>
        </p:blipFill>
        <p:spPr>
          <a:xfrm>
            <a:off x="8128000" y="3252537"/>
            <a:ext cx="3752000" cy="29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2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0A945C-50F5-1EBD-0D62-6E6D18202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5600"/>
            <a:ext cx="11520000" cy="4455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E5F05D-912E-662E-798D-D222FF57DF33}"/>
              </a:ext>
            </a:extLst>
          </p:cNvPr>
          <p:cNvSpPr/>
          <p:nvPr/>
        </p:nvSpPr>
        <p:spPr bwMode="white">
          <a:xfrm>
            <a:off x="1473917" y="4866811"/>
            <a:ext cx="228495" cy="19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C4FDE1-E31C-6AA6-EBD4-4F1444451344}"/>
              </a:ext>
            </a:extLst>
          </p:cNvPr>
          <p:cNvSpPr/>
          <p:nvPr/>
        </p:nvSpPr>
        <p:spPr bwMode="white">
          <a:xfrm>
            <a:off x="4387239" y="4866811"/>
            <a:ext cx="247537" cy="19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E41BEB1-92D9-8E49-6AE0-AA8BF6DF7940}"/>
              </a:ext>
            </a:extLst>
          </p:cNvPr>
          <p:cNvSpPr/>
          <p:nvPr/>
        </p:nvSpPr>
        <p:spPr bwMode="white">
          <a:xfrm>
            <a:off x="7319603" y="4866811"/>
            <a:ext cx="228495" cy="19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27F7D8-5237-9AE4-305F-0D33E329DA33}"/>
              </a:ext>
            </a:extLst>
          </p:cNvPr>
          <p:cNvSpPr/>
          <p:nvPr/>
        </p:nvSpPr>
        <p:spPr bwMode="white">
          <a:xfrm>
            <a:off x="10232925" y="4866811"/>
            <a:ext cx="247537" cy="19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27F7D8-5237-9AE4-305F-0D33E329DA33}"/>
              </a:ext>
            </a:extLst>
          </p:cNvPr>
          <p:cNvSpPr/>
          <p:nvPr/>
        </p:nvSpPr>
        <p:spPr bwMode="white">
          <a:xfrm>
            <a:off x="8645425" y="551855"/>
            <a:ext cx="447775" cy="327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960589-8BCC-7E9B-80A3-F454453AF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33100"/>
            <a:ext cx="11520000" cy="3178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FF086F-E71E-E3D5-6294-725B88DBB754}"/>
              </a:ext>
            </a:extLst>
          </p:cNvPr>
          <p:cNvSpPr/>
          <p:nvPr/>
        </p:nvSpPr>
        <p:spPr bwMode="white">
          <a:xfrm>
            <a:off x="1112132" y="1920829"/>
            <a:ext cx="228495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5CC530-B6BF-0A7F-CAF9-BC3DA23C71CB}"/>
              </a:ext>
            </a:extLst>
          </p:cNvPr>
          <p:cNvSpPr/>
          <p:nvPr/>
        </p:nvSpPr>
        <p:spPr bwMode="white">
          <a:xfrm>
            <a:off x="1112132" y="2350375"/>
            <a:ext cx="238016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B7E42B-AB67-56A7-0453-281F5E328612}"/>
              </a:ext>
            </a:extLst>
          </p:cNvPr>
          <p:cNvSpPr/>
          <p:nvPr/>
        </p:nvSpPr>
        <p:spPr bwMode="white">
          <a:xfrm>
            <a:off x="1102611" y="2799013"/>
            <a:ext cx="247537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BEE9F5-4F90-3387-63BF-B9A0E360AD2D}"/>
              </a:ext>
            </a:extLst>
          </p:cNvPr>
          <p:cNvSpPr/>
          <p:nvPr/>
        </p:nvSpPr>
        <p:spPr bwMode="white">
          <a:xfrm>
            <a:off x="1112132" y="3238105"/>
            <a:ext cx="238016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563C5F-43BF-A50F-483A-0CBD33E88CCF}"/>
              </a:ext>
            </a:extLst>
          </p:cNvPr>
          <p:cNvSpPr/>
          <p:nvPr/>
        </p:nvSpPr>
        <p:spPr bwMode="white">
          <a:xfrm>
            <a:off x="1112132" y="3677197"/>
            <a:ext cx="228495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E94FAB-CC5D-9980-19DE-2AF560020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1A131E-5B9F-C58B-2B24-9DE834557816}"/>
              </a:ext>
            </a:extLst>
          </p:cNvPr>
          <p:cNvSpPr/>
          <p:nvPr/>
        </p:nvSpPr>
        <p:spPr bwMode="white">
          <a:xfrm>
            <a:off x="4073057" y="1188965"/>
            <a:ext cx="209454" cy="181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19A470-187C-85C0-3FDC-F1E98057EB64}"/>
              </a:ext>
            </a:extLst>
          </p:cNvPr>
          <p:cNvSpPr/>
          <p:nvPr/>
        </p:nvSpPr>
        <p:spPr bwMode="white">
          <a:xfrm>
            <a:off x="1388231" y="2151328"/>
            <a:ext cx="209454" cy="181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746481-BF32-2BD7-4424-B39271A31324}"/>
              </a:ext>
            </a:extLst>
          </p:cNvPr>
          <p:cNvSpPr/>
          <p:nvPr/>
        </p:nvSpPr>
        <p:spPr bwMode="white">
          <a:xfrm>
            <a:off x="4101619" y="2160856"/>
            <a:ext cx="218975" cy="181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E39CE5-3C28-C155-1224-BABA4FA371BD}"/>
              </a:ext>
            </a:extLst>
          </p:cNvPr>
          <p:cNvSpPr/>
          <p:nvPr/>
        </p:nvSpPr>
        <p:spPr bwMode="white">
          <a:xfrm>
            <a:off x="1778578" y="3027936"/>
            <a:ext cx="218975" cy="181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1ECE19-C673-C815-C7C2-08155658DEE6}"/>
              </a:ext>
            </a:extLst>
          </p:cNvPr>
          <p:cNvSpPr/>
          <p:nvPr/>
        </p:nvSpPr>
        <p:spPr bwMode="white">
          <a:xfrm>
            <a:off x="4511008" y="3027936"/>
            <a:ext cx="199933" cy="181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FCEF1B2D-8AB8-D4F9-6CD6-5D5782353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0" y="4419074"/>
            <a:ext cx="11520000" cy="2207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80ACC7C-8E92-4231-5274-B60CB6496F66}"/>
              </a:ext>
            </a:extLst>
          </p:cNvPr>
          <p:cNvSpPr/>
          <p:nvPr/>
        </p:nvSpPr>
        <p:spPr bwMode="white">
          <a:xfrm>
            <a:off x="1137740" y="4963726"/>
            <a:ext cx="228495" cy="20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3F5A17B-66E2-C588-B0C0-550AB18A600F}"/>
              </a:ext>
            </a:extLst>
          </p:cNvPr>
          <p:cNvSpPr/>
          <p:nvPr/>
        </p:nvSpPr>
        <p:spPr bwMode="white">
          <a:xfrm>
            <a:off x="1137740" y="5403270"/>
            <a:ext cx="218975" cy="191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F647D2B-AF1D-B4FD-83A2-566AA8F8A64F}"/>
              </a:ext>
            </a:extLst>
          </p:cNvPr>
          <p:cNvSpPr/>
          <p:nvPr/>
        </p:nvSpPr>
        <p:spPr bwMode="white">
          <a:xfrm>
            <a:off x="1137740" y="5852370"/>
            <a:ext cx="228495" cy="191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D4D612F-EBDF-B503-1569-0BA367AA21F2}"/>
              </a:ext>
            </a:extLst>
          </p:cNvPr>
          <p:cNvSpPr/>
          <p:nvPr/>
        </p:nvSpPr>
        <p:spPr bwMode="white">
          <a:xfrm>
            <a:off x="1137740" y="6282359"/>
            <a:ext cx="218975" cy="20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0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