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089086-238D-BC21-1918-576A3CD0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6" b="25805"/>
          <a:stretch/>
        </p:blipFill>
        <p:spPr>
          <a:xfrm>
            <a:off x="4751249" y="3380992"/>
            <a:ext cx="3089255" cy="81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E8F3F7-6581-9BD9-1C69-0CD5B1A4C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35504"/>
            <a:ext cx="11520000" cy="2368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97E151-2C1A-59F6-864B-D3AD8AF5FCB9}"/>
              </a:ext>
            </a:extLst>
          </p:cNvPr>
          <p:cNvSpPr/>
          <p:nvPr/>
        </p:nvSpPr>
        <p:spPr bwMode="white">
          <a:xfrm>
            <a:off x="1102611" y="1784926"/>
            <a:ext cx="247537" cy="200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81B922-B118-23B4-8DF9-A199CF393231}"/>
              </a:ext>
            </a:extLst>
          </p:cNvPr>
          <p:cNvSpPr/>
          <p:nvPr/>
        </p:nvSpPr>
        <p:spPr bwMode="white">
          <a:xfrm>
            <a:off x="1112132" y="2252892"/>
            <a:ext cx="228495" cy="191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2E8919-58DF-1772-D91D-60D5F3E6628F}"/>
              </a:ext>
            </a:extLst>
          </p:cNvPr>
          <p:cNvSpPr/>
          <p:nvPr/>
        </p:nvSpPr>
        <p:spPr bwMode="white">
          <a:xfrm>
            <a:off x="1112132" y="2701758"/>
            <a:ext cx="228495" cy="200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8FCCEA-FE5F-8EA1-44DA-5973484B12EF}"/>
              </a:ext>
            </a:extLst>
          </p:cNvPr>
          <p:cNvSpPr/>
          <p:nvPr/>
        </p:nvSpPr>
        <p:spPr bwMode="white">
          <a:xfrm>
            <a:off x="1112132" y="3160174"/>
            <a:ext cx="228495" cy="200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955495-A204-5AC1-D586-F7CC7270E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31332"/>
            <a:ext cx="11520000" cy="3265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05D5F3-36DA-408F-9C48-8984D4E1F0F6}"/>
              </a:ext>
            </a:extLst>
          </p:cNvPr>
          <p:cNvSpPr/>
          <p:nvPr/>
        </p:nvSpPr>
        <p:spPr bwMode="white">
          <a:xfrm>
            <a:off x="1102611" y="1671054"/>
            <a:ext cx="247537" cy="200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16EC2E-EAFE-57F4-BAA3-DCD95B1DA7A3}"/>
              </a:ext>
            </a:extLst>
          </p:cNvPr>
          <p:cNvSpPr/>
          <p:nvPr/>
        </p:nvSpPr>
        <p:spPr bwMode="white">
          <a:xfrm>
            <a:off x="1112132" y="2597218"/>
            <a:ext cx="228495" cy="190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4D0AFE-7EA6-E2FE-6A59-6F9495159266}"/>
              </a:ext>
            </a:extLst>
          </p:cNvPr>
          <p:cNvSpPr/>
          <p:nvPr/>
        </p:nvSpPr>
        <p:spPr bwMode="white">
          <a:xfrm>
            <a:off x="1102611" y="3504287"/>
            <a:ext cx="247537" cy="190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5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A6F859-9C7C-6296-8E72-9CAD9B546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9" y="753539"/>
            <a:ext cx="11520000" cy="3753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3A5664-7446-6903-BE49-8706030F3F6F}"/>
              </a:ext>
            </a:extLst>
          </p:cNvPr>
          <p:cNvSpPr/>
          <p:nvPr/>
        </p:nvSpPr>
        <p:spPr bwMode="white">
          <a:xfrm>
            <a:off x="3010851" y="1553712"/>
            <a:ext cx="209454" cy="18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51F596-18F0-AE30-6B2E-B7A8772332D0}"/>
              </a:ext>
            </a:extLst>
          </p:cNvPr>
          <p:cNvSpPr/>
          <p:nvPr/>
        </p:nvSpPr>
        <p:spPr bwMode="white">
          <a:xfrm>
            <a:off x="3791545" y="1544187"/>
            <a:ext cx="209454" cy="18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8B7AD6-370D-189A-F3EC-0EC1807E743B}"/>
              </a:ext>
            </a:extLst>
          </p:cNvPr>
          <p:cNvSpPr/>
          <p:nvPr/>
        </p:nvSpPr>
        <p:spPr bwMode="white">
          <a:xfrm>
            <a:off x="1849330" y="2496775"/>
            <a:ext cx="218975" cy="18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5DBC4F-20F6-B2E4-4010-E6A4E0C4E944}"/>
              </a:ext>
            </a:extLst>
          </p:cNvPr>
          <p:cNvSpPr/>
          <p:nvPr/>
        </p:nvSpPr>
        <p:spPr bwMode="white">
          <a:xfrm>
            <a:off x="4781694" y="2401516"/>
            <a:ext cx="199933" cy="18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F8D3E2-55B8-BB41-094F-DAA1F81EC625}"/>
              </a:ext>
            </a:extLst>
          </p:cNvPr>
          <p:cNvSpPr/>
          <p:nvPr/>
        </p:nvSpPr>
        <p:spPr bwMode="white">
          <a:xfrm>
            <a:off x="2972768" y="4049493"/>
            <a:ext cx="199933" cy="18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22F3A05-5A8E-9552-8E99-912EDCFC55A3}"/>
              </a:ext>
            </a:extLst>
          </p:cNvPr>
          <p:cNvSpPr/>
          <p:nvPr/>
        </p:nvSpPr>
        <p:spPr bwMode="white">
          <a:xfrm>
            <a:off x="3801066" y="4049493"/>
            <a:ext cx="218975" cy="18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5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D50A8E-86C6-E450-7253-E06D5C83E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7641"/>
            <a:ext cx="11451000" cy="647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F6DF43-C060-203E-6EC2-3ACE2A618F53}"/>
              </a:ext>
            </a:extLst>
          </p:cNvPr>
          <p:cNvSpPr/>
          <p:nvPr/>
        </p:nvSpPr>
        <p:spPr bwMode="white">
          <a:xfrm>
            <a:off x="5318945" y="1759141"/>
            <a:ext cx="1201882" cy="520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2E5223-9B3F-4DA8-CA3E-D94F149D27F2}"/>
              </a:ext>
            </a:extLst>
          </p:cNvPr>
          <p:cNvSpPr/>
          <p:nvPr/>
        </p:nvSpPr>
        <p:spPr bwMode="white">
          <a:xfrm>
            <a:off x="10154864" y="1759141"/>
            <a:ext cx="1466863" cy="53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EECA46-EDED-796E-D52F-31A4956BC895}"/>
              </a:ext>
            </a:extLst>
          </p:cNvPr>
          <p:cNvSpPr/>
          <p:nvPr/>
        </p:nvSpPr>
        <p:spPr bwMode="white">
          <a:xfrm>
            <a:off x="4486145" y="2847832"/>
            <a:ext cx="1570963" cy="520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0A0C71-9FA3-FFA1-2DB8-C25E6A5C7420}"/>
              </a:ext>
            </a:extLst>
          </p:cNvPr>
          <p:cNvSpPr/>
          <p:nvPr/>
        </p:nvSpPr>
        <p:spPr bwMode="white">
          <a:xfrm>
            <a:off x="10202182" y="2989835"/>
            <a:ext cx="1078854" cy="21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638818-EBEF-A9E6-207A-078B90FAB41A}"/>
              </a:ext>
            </a:extLst>
          </p:cNvPr>
          <p:cNvSpPr/>
          <p:nvPr/>
        </p:nvSpPr>
        <p:spPr bwMode="white">
          <a:xfrm>
            <a:off x="6681709" y="4267863"/>
            <a:ext cx="634063" cy="35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3CFD33F-B8B2-9407-56EF-EFD085372123}"/>
              </a:ext>
            </a:extLst>
          </p:cNvPr>
          <p:cNvSpPr/>
          <p:nvPr/>
        </p:nvSpPr>
        <p:spPr bwMode="white">
          <a:xfrm>
            <a:off x="2688054" y="5687894"/>
            <a:ext cx="1022072" cy="35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2847762-7637-9241-724B-735866E3DCA5}"/>
              </a:ext>
            </a:extLst>
          </p:cNvPr>
          <p:cNvSpPr/>
          <p:nvPr/>
        </p:nvSpPr>
        <p:spPr bwMode="white">
          <a:xfrm>
            <a:off x="8176964" y="5754162"/>
            <a:ext cx="785481" cy="29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