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F78189-C364-9A12-8F3A-907C466938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05" b="24723"/>
          <a:stretch/>
        </p:blipFill>
        <p:spPr>
          <a:xfrm>
            <a:off x="4918926" y="3276194"/>
            <a:ext cx="2753902" cy="768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AB7D784-FDEF-820B-9039-C2C09800F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4" b="60153"/>
          <a:stretch/>
        </p:blipFill>
        <p:spPr>
          <a:xfrm>
            <a:off x="3394747" y="1910505"/>
            <a:ext cx="5802261" cy="108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735853-4DA0-0961-59D7-1AC79F6EF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2487"/>
            <a:ext cx="11520000" cy="3889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F6DF3F-F46C-ABE7-BABD-5D2568A7907F}"/>
              </a:ext>
            </a:extLst>
          </p:cNvPr>
          <p:cNvSpPr/>
          <p:nvPr/>
        </p:nvSpPr>
        <p:spPr bwMode="white">
          <a:xfrm>
            <a:off x="1112132" y="1402620"/>
            <a:ext cx="238016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6E28CE-7C18-F94B-AA8E-878E8372843F}"/>
              </a:ext>
            </a:extLst>
          </p:cNvPr>
          <p:cNvSpPr/>
          <p:nvPr/>
        </p:nvSpPr>
        <p:spPr bwMode="white">
          <a:xfrm>
            <a:off x="1112132" y="2251087"/>
            <a:ext cx="238016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B9346C-93ED-4011-A7A6-4EDA37054984}"/>
              </a:ext>
            </a:extLst>
          </p:cNvPr>
          <p:cNvSpPr/>
          <p:nvPr/>
        </p:nvSpPr>
        <p:spPr bwMode="white">
          <a:xfrm>
            <a:off x="1112132" y="3099554"/>
            <a:ext cx="228495" cy="190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E36320-D7EC-1387-0E87-376C908C422B}"/>
              </a:ext>
            </a:extLst>
          </p:cNvPr>
          <p:cNvSpPr/>
          <p:nvPr/>
        </p:nvSpPr>
        <p:spPr bwMode="white">
          <a:xfrm>
            <a:off x="1112132" y="3948021"/>
            <a:ext cx="228495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6A0743-ABE0-E44B-92B2-4C0F1ABA3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1276"/>
            <a:ext cx="11520000" cy="4654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B22780-4BAF-2529-FFAD-3DF5FF8CEAFE}"/>
              </a:ext>
            </a:extLst>
          </p:cNvPr>
          <p:cNvSpPr/>
          <p:nvPr/>
        </p:nvSpPr>
        <p:spPr bwMode="white">
          <a:xfrm>
            <a:off x="1112132" y="1568262"/>
            <a:ext cx="228495" cy="190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D66997A-5288-55B0-9194-C2653E8F6A02}"/>
              </a:ext>
            </a:extLst>
          </p:cNvPr>
          <p:cNvSpPr/>
          <p:nvPr/>
        </p:nvSpPr>
        <p:spPr bwMode="white">
          <a:xfrm>
            <a:off x="1102611" y="2960736"/>
            <a:ext cx="247537" cy="190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7F3468B-BECE-D3B1-9306-8B5E7D1FAFA8}"/>
              </a:ext>
            </a:extLst>
          </p:cNvPr>
          <p:cNvSpPr/>
          <p:nvPr/>
        </p:nvSpPr>
        <p:spPr bwMode="white">
          <a:xfrm>
            <a:off x="1112132" y="4353209"/>
            <a:ext cx="228495" cy="190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4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67178A-4B33-6508-D0CC-860BCCE74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28410"/>
            <a:ext cx="11520000" cy="226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6A000B-AEA8-A18A-0846-9B7FD329D6C8}"/>
              </a:ext>
            </a:extLst>
          </p:cNvPr>
          <p:cNvSpPr/>
          <p:nvPr/>
        </p:nvSpPr>
        <p:spPr bwMode="white">
          <a:xfrm>
            <a:off x="7129190" y="1538978"/>
            <a:ext cx="866379" cy="25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532F6A-80AB-F20C-0311-89A77C3CD6A8}"/>
              </a:ext>
            </a:extLst>
          </p:cNvPr>
          <p:cNvSpPr/>
          <p:nvPr/>
        </p:nvSpPr>
        <p:spPr bwMode="white">
          <a:xfrm>
            <a:off x="7129190" y="1968284"/>
            <a:ext cx="866379" cy="248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B2BE5D-7CE0-7CB9-C6ED-2B70ABAEE445}"/>
              </a:ext>
            </a:extLst>
          </p:cNvPr>
          <p:cNvSpPr/>
          <p:nvPr/>
        </p:nvSpPr>
        <p:spPr bwMode="white">
          <a:xfrm>
            <a:off x="7129190" y="2388050"/>
            <a:ext cx="1142479" cy="248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25D153-8136-2C20-EB8E-6B1CC693976A}"/>
              </a:ext>
            </a:extLst>
          </p:cNvPr>
          <p:cNvSpPr/>
          <p:nvPr/>
        </p:nvSpPr>
        <p:spPr bwMode="white">
          <a:xfrm>
            <a:off x="7129190" y="2807816"/>
            <a:ext cx="1142479" cy="25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439E80-DBD8-0766-1CCB-6AF13D915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30702"/>
            <a:ext cx="11520000" cy="5125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627741-98D7-8ED5-9AC7-5808BFFDA35C}"/>
              </a:ext>
            </a:extLst>
          </p:cNvPr>
          <p:cNvSpPr/>
          <p:nvPr/>
        </p:nvSpPr>
        <p:spPr bwMode="white">
          <a:xfrm>
            <a:off x="2216528" y="1711980"/>
            <a:ext cx="257057" cy="20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E92AFB-6EB3-432A-EB2F-5C7A4238C35C}"/>
              </a:ext>
            </a:extLst>
          </p:cNvPr>
          <p:cNvSpPr/>
          <p:nvPr/>
        </p:nvSpPr>
        <p:spPr bwMode="white">
          <a:xfrm>
            <a:off x="2216528" y="2569407"/>
            <a:ext cx="238016" cy="20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BB2B1F-FCF3-8342-D26B-4327E98367A4}"/>
              </a:ext>
            </a:extLst>
          </p:cNvPr>
          <p:cNvSpPr/>
          <p:nvPr/>
        </p:nvSpPr>
        <p:spPr bwMode="white">
          <a:xfrm>
            <a:off x="2349818" y="3846022"/>
            <a:ext cx="228495" cy="20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27CAFF9-FD5C-792C-31F9-9DD4A01A6B06}"/>
              </a:ext>
            </a:extLst>
          </p:cNvPr>
          <p:cNvSpPr/>
          <p:nvPr/>
        </p:nvSpPr>
        <p:spPr bwMode="white">
          <a:xfrm>
            <a:off x="2349818" y="4703449"/>
            <a:ext cx="247537" cy="190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E243063-995F-244A-D746-629D4B1E0CEA}"/>
              </a:ext>
            </a:extLst>
          </p:cNvPr>
          <p:cNvSpPr/>
          <p:nvPr/>
        </p:nvSpPr>
        <p:spPr bwMode="white">
          <a:xfrm>
            <a:off x="2216528" y="5122636"/>
            <a:ext cx="238016" cy="20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4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2024-01-21T11:16:24Z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