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4" r:id="rId4"/>
    <p:sldId id="263" r:id="rId5"/>
    <p:sldId id="262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2" d="100"/>
          <a:sy n="62" d="100"/>
        </p:scale>
        <p:origin x="898" y="5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56BD13A-23A4-2554-DD62-54EC12933E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243" b="16496"/>
          <a:stretch/>
        </p:blipFill>
        <p:spPr>
          <a:xfrm>
            <a:off x="4992130" y="3288553"/>
            <a:ext cx="2916194" cy="9316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1AB7D784-FDEF-820B-9039-C2C09800F0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64" b="60153"/>
          <a:stretch/>
        </p:blipFill>
        <p:spPr>
          <a:xfrm>
            <a:off x="3394747" y="1910505"/>
            <a:ext cx="5802261" cy="1088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2B3DB8B-4FBE-A8E6-86BB-3E0430CD4C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40768"/>
            <a:ext cx="11520000" cy="32241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EFE30DE-A39D-97EA-0801-19116C1334DA}"/>
              </a:ext>
            </a:extLst>
          </p:cNvPr>
          <p:cNvSpPr/>
          <p:nvPr/>
        </p:nvSpPr>
        <p:spPr bwMode="white">
          <a:xfrm>
            <a:off x="2349818" y="1999573"/>
            <a:ext cx="247537" cy="2003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3865CEF-0224-975F-2C16-1A7B2656B0F9}"/>
              </a:ext>
            </a:extLst>
          </p:cNvPr>
          <p:cNvSpPr/>
          <p:nvPr/>
        </p:nvSpPr>
        <p:spPr bwMode="white">
          <a:xfrm>
            <a:off x="8128859" y="2009112"/>
            <a:ext cx="228495" cy="190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5112E44-4E55-0119-70C8-9C99AB5925A4}"/>
              </a:ext>
            </a:extLst>
          </p:cNvPr>
          <p:cNvSpPr/>
          <p:nvPr/>
        </p:nvSpPr>
        <p:spPr bwMode="white">
          <a:xfrm>
            <a:off x="2359338" y="3373160"/>
            <a:ext cx="228495" cy="190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BD848190-7CCE-548A-8D1A-06C471F8243E}"/>
              </a:ext>
            </a:extLst>
          </p:cNvPr>
          <p:cNvSpPr/>
          <p:nvPr/>
        </p:nvSpPr>
        <p:spPr bwMode="white">
          <a:xfrm>
            <a:off x="8128859" y="3373160"/>
            <a:ext cx="228495" cy="190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361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173732A-3A4B-90CF-3D98-3E9F397DF4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051979"/>
            <a:ext cx="11520000" cy="24387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61E7C4F-5638-09D9-E6AA-5A676D9AA0F8}"/>
              </a:ext>
            </a:extLst>
          </p:cNvPr>
          <p:cNvSpPr/>
          <p:nvPr/>
        </p:nvSpPr>
        <p:spPr bwMode="white">
          <a:xfrm>
            <a:off x="1112132" y="1604508"/>
            <a:ext cx="228495" cy="1905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83E5269-98BA-9220-AD79-D7182A8C8DAD}"/>
              </a:ext>
            </a:extLst>
          </p:cNvPr>
          <p:cNvSpPr/>
          <p:nvPr/>
        </p:nvSpPr>
        <p:spPr bwMode="white">
          <a:xfrm>
            <a:off x="1112132" y="1985563"/>
            <a:ext cx="238016" cy="2000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5A6A271-3016-F259-D2E3-8FC5A308D3AD}"/>
              </a:ext>
            </a:extLst>
          </p:cNvPr>
          <p:cNvSpPr/>
          <p:nvPr/>
        </p:nvSpPr>
        <p:spPr bwMode="white">
          <a:xfrm>
            <a:off x="1102611" y="2385671"/>
            <a:ext cx="247537" cy="1905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BD5757F-6F7A-F46D-1D1B-06DC2499D959}"/>
              </a:ext>
            </a:extLst>
          </p:cNvPr>
          <p:cNvSpPr/>
          <p:nvPr/>
        </p:nvSpPr>
        <p:spPr bwMode="white">
          <a:xfrm>
            <a:off x="1112132" y="2776252"/>
            <a:ext cx="238016" cy="1905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7D76B80-A43E-48AA-E03A-C1ABB518DDB3}"/>
              </a:ext>
            </a:extLst>
          </p:cNvPr>
          <p:cNvSpPr/>
          <p:nvPr/>
        </p:nvSpPr>
        <p:spPr bwMode="white">
          <a:xfrm>
            <a:off x="1112132" y="3166833"/>
            <a:ext cx="238016" cy="2000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648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E4DCFE2-5213-2501-3B0A-CC469CB551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85352"/>
            <a:ext cx="11100767" cy="38914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832CCCA-5AB8-8A3D-6C99-657893AD8BAF}"/>
              </a:ext>
            </a:extLst>
          </p:cNvPr>
          <p:cNvSpPr/>
          <p:nvPr/>
        </p:nvSpPr>
        <p:spPr bwMode="white">
          <a:xfrm>
            <a:off x="3038863" y="1855735"/>
            <a:ext cx="550451" cy="3487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6A8132F-593A-7A2A-D4B7-E5743F006EB7}"/>
              </a:ext>
            </a:extLst>
          </p:cNvPr>
          <p:cNvSpPr/>
          <p:nvPr/>
        </p:nvSpPr>
        <p:spPr bwMode="white">
          <a:xfrm>
            <a:off x="5488370" y="3241602"/>
            <a:ext cx="504580" cy="2753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214F0160-5001-867D-A2F1-C6402AC51E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83" y="4076794"/>
            <a:ext cx="11100767" cy="26447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8D61A74-5E6C-2850-68AE-12D32C0868CF}"/>
              </a:ext>
            </a:extLst>
          </p:cNvPr>
          <p:cNvSpPr/>
          <p:nvPr/>
        </p:nvSpPr>
        <p:spPr bwMode="white">
          <a:xfrm>
            <a:off x="3019739" y="4480852"/>
            <a:ext cx="1027509" cy="5142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1F04555-E2F6-B564-115F-FC8E33EE7713}"/>
              </a:ext>
            </a:extLst>
          </p:cNvPr>
          <p:cNvSpPr/>
          <p:nvPr/>
        </p:nvSpPr>
        <p:spPr bwMode="white">
          <a:xfrm>
            <a:off x="4001377" y="5803225"/>
            <a:ext cx="596321" cy="4958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63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C351BA8-6675-94D9-A59C-B07AE787F4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70" y="891340"/>
            <a:ext cx="11520000" cy="34721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8E3A811-94D9-5BBF-0FC8-6D39D458F215}"/>
              </a:ext>
            </a:extLst>
          </p:cNvPr>
          <p:cNvSpPr/>
          <p:nvPr/>
        </p:nvSpPr>
        <p:spPr bwMode="white">
          <a:xfrm>
            <a:off x="1901334" y="1787986"/>
            <a:ext cx="1647074" cy="4197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E24FC85-46E0-12AC-28B7-A2ECF1F355C2}"/>
              </a:ext>
            </a:extLst>
          </p:cNvPr>
          <p:cNvSpPr/>
          <p:nvPr/>
        </p:nvSpPr>
        <p:spPr bwMode="white">
          <a:xfrm>
            <a:off x="1092078" y="2303081"/>
            <a:ext cx="847338" cy="4197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5B250EE-8199-72F2-7EBC-47475F8779C3}"/>
              </a:ext>
            </a:extLst>
          </p:cNvPr>
          <p:cNvSpPr/>
          <p:nvPr/>
        </p:nvSpPr>
        <p:spPr bwMode="white">
          <a:xfrm>
            <a:off x="2986689" y="2303081"/>
            <a:ext cx="999669" cy="4197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D4941ED-F4BA-D5C1-01C8-ECCB7377256D}"/>
              </a:ext>
            </a:extLst>
          </p:cNvPr>
          <p:cNvSpPr/>
          <p:nvPr/>
        </p:nvSpPr>
        <p:spPr bwMode="white">
          <a:xfrm>
            <a:off x="1948937" y="2818176"/>
            <a:ext cx="590280" cy="4197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B4B6C08-D443-4314-0CA4-656C92535EF4}"/>
              </a:ext>
            </a:extLst>
          </p:cNvPr>
          <p:cNvSpPr/>
          <p:nvPr/>
        </p:nvSpPr>
        <p:spPr bwMode="white">
          <a:xfrm>
            <a:off x="1092078" y="3333270"/>
            <a:ext cx="1361454" cy="429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8B6252E-1FE3-58F5-3C42-6D547ABE5924}"/>
              </a:ext>
            </a:extLst>
          </p:cNvPr>
          <p:cNvSpPr/>
          <p:nvPr/>
        </p:nvSpPr>
        <p:spPr bwMode="white">
          <a:xfrm>
            <a:off x="2548739" y="3848365"/>
            <a:ext cx="1256727" cy="429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642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2024-01-21T11:15:18Z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