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43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2803E5-496F-80D4-DB5B-1504BFA3D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8" b="11818"/>
          <a:stretch/>
        </p:blipFill>
        <p:spPr>
          <a:xfrm>
            <a:off x="4786225" y="3156209"/>
            <a:ext cx="3377113" cy="1116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3510D5-0577-3A88-4E30-B8B5BFC0A2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08139"/>
            <a:ext cx="11520000" cy="227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EF34670-4253-CF96-7B8A-9C6905EF0C0C}"/>
              </a:ext>
            </a:extLst>
          </p:cNvPr>
          <p:cNvSpPr/>
          <p:nvPr/>
        </p:nvSpPr>
        <p:spPr bwMode="white">
          <a:xfrm>
            <a:off x="1702413" y="2726931"/>
            <a:ext cx="238016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941125-5820-5B30-E244-890934AA9028}"/>
              </a:ext>
            </a:extLst>
          </p:cNvPr>
          <p:cNvSpPr/>
          <p:nvPr/>
        </p:nvSpPr>
        <p:spPr bwMode="white">
          <a:xfrm>
            <a:off x="5310743" y="2736483"/>
            <a:ext cx="228495" cy="191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A18733-870B-E4A5-9253-9C5D7FDBAB2B}"/>
              </a:ext>
            </a:extLst>
          </p:cNvPr>
          <p:cNvSpPr/>
          <p:nvPr/>
        </p:nvSpPr>
        <p:spPr bwMode="white">
          <a:xfrm>
            <a:off x="9023801" y="2726931"/>
            <a:ext cx="247537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7F1F60-97CC-2C2B-48F5-2043E1E921DF}"/>
              </a:ext>
            </a:extLst>
          </p:cNvPr>
          <p:cNvSpPr/>
          <p:nvPr/>
        </p:nvSpPr>
        <p:spPr bwMode="white">
          <a:xfrm>
            <a:off x="1854743" y="3137673"/>
            <a:ext cx="247537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70C344-B930-0767-B759-6DB7081A4042}"/>
              </a:ext>
            </a:extLst>
          </p:cNvPr>
          <p:cNvSpPr/>
          <p:nvPr/>
        </p:nvSpPr>
        <p:spPr bwMode="white">
          <a:xfrm>
            <a:off x="5558280" y="3137673"/>
            <a:ext cx="228495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0E96EFB-AAF6-9014-C01C-3F72734409B9}"/>
              </a:ext>
            </a:extLst>
          </p:cNvPr>
          <p:cNvSpPr/>
          <p:nvPr/>
        </p:nvSpPr>
        <p:spPr bwMode="white">
          <a:xfrm>
            <a:off x="8766743" y="3137673"/>
            <a:ext cx="228496" cy="200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59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515EAE-3C2E-B625-70E3-66B10988D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2035"/>
            <a:ext cx="10959433" cy="3920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2CC9F8-AE02-C76C-C9B1-A1F89298B3EC}"/>
              </a:ext>
            </a:extLst>
          </p:cNvPr>
          <p:cNvSpPr/>
          <p:nvPr/>
        </p:nvSpPr>
        <p:spPr bwMode="white">
          <a:xfrm>
            <a:off x="4426764" y="1900046"/>
            <a:ext cx="389467" cy="34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FA3F2D-508E-1982-4E1C-7DC099229D6E}"/>
              </a:ext>
            </a:extLst>
          </p:cNvPr>
          <p:cNvSpPr/>
          <p:nvPr/>
        </p:nvSpPr>
        <p:spPr bwMode="white">
          <a:xfrm>
            <a:off x="4399592" y="3215970"/>
            <a:ext cx="579672" cy="344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97FD9CA3-274A-39FE-B465-BEC2815B9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7" y="4132578"/>
            <a:ext cx="10959433" cy="2622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8C3B7BF-14DA-969D-7BFA-FDA730E1F73E}"/>
              </a:ext>
            </a:extLst>
          </p:cNvPr>
          <p:cNvSpPr/>
          <p:nvPr/>
        </p:nvSpPr>
        <p:spPr bwMode="white">
          <a:xfrm>
            <a:off x="3174291" y="4677118"/>
            <a:ext cx="679303" cy="19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8026EEE-5C07-60A7-AC1C-20570351655B}"/>
              </a:ext>
            </a:extLst>
          </p:cNvPr>
          <p:cNvSpPr/>
          <p:nvPr/>
        </p:nvSpPr>
        <p:spPr bwMode="white">
          <a:xfrm>
            <a:off x="7141424" y="4531908"/>
            <a:ext cx="1041599" cy="508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30E3D87-19BA-ACCD-7209-B6EEFF537273}"/>
              </a:ext>
            </a:extLst>
          </p:cNvPr>
          <p:cNvSpPr/>
          <p:nvPr/>
        </p:nvSpPr>
        <p:spPr bwMode="white">
          <a:xfrm>
            <a:off x="3092775" y="5993092"/>
            <a:ext cx="1032541" cy="19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A864172-918B-4F8E-1A6B-FD62812F9703}"/>
              </a:ext>
            </a:extLst>
          </p:cNvPr>
          <p:cNvSpPr/>
          <p:nvPr/>
        </p:nvSpPr>
        <p:spPr bwMode="white">
          <a:xfrm>
            <a:off x="7177654" y="5856956"/>
            <a:ext cx="1041599" cy="33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78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0FCBDD-1FE1-9ADC-5A31-F20064381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70818"/>
            <a:ext cx="11520000" cy="4426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CDBE183-6BA9-1FDA-7BA9-30B598062618}"/>
              </a:ext>
            </a:extLst>
          </p:cNvPr>
          <p:cNvSpPr/>
          <p:nvPr/>
        </p:nvSpPr>
        <p:spPr bwMode="white">
          <a:xfrm>
            <a:off x="4215867" y="3127407"/>
            <a:ext cx="314181" cy="24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B9A7F0-257B-0639-FEEC-3CBF9B96167C}"/>
              </a:ext>
            </a:extLst>
          </p:cNvPr>
          <p:cNvSpPr/>
          <p:nvPr/>
        </p:nvSpPr>
        <p:spPr bwMode="white">
          <a:xfrm>
            <a:off x="4215867" y="3566286"/>
            <a:ext cx="314181" cy="248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2C4B49-868A-0E50-F874-E25357657D20}"/>
              </a:ext>
            </a:extLst>
          </p:cNvPr>
          <p:cNvSpPr/>
          <p:nvPr/>
        </p:nvSpPr>
        <p:spPr bwMode="white">
          <a:xfrm>
            <a:off x="9766852" y="3975653"/>
            <a:ext cx="291548" cy="318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2ACF44-B6F3-9A5D-4C88-5352DFAAB7CD}"/>
              </a:ext>
            </a:extLst>
          </p:cNvPr>
          <p:cNvSpPr/>
          <p:nvPr/>
        </p:nvSpPr>
        <p:spPr bwMode="white">
          <a:xfrm>
            <a:off x="7315200" y="4701647"/>
            <a:ext cx="278296" cy="33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8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01F3D5-626F-E504-6B4B-A804AE82BF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1083900"/>
            <a:ext cx="11520000" cy="2356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C6DBA5-C590-112C-B714-419099B4D478}"/>
              </a:ext>
            </a:extLst>
          </p:cNvPr>
          <p:cNvSpPr/>
          <p:nvPr/>
        </p:nvSpPr>
        <p:spPr bwMode="white">
          <a:xfrm>
            <a:off x="7927340" y="1808848"/>
            <a:ext cx="259080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6A8F13-DC67-4163-7D07-BCC2F61F2E77}"/>
              </a:ext>
            </a:extLst>
          </p:cNvPr>
          <p:cNvSpPr/>
          <p:nvPr/>
        </p:nvSpPr>
        <p:spPr bwMode="white">
          <a:xfrm>
            <a:off x="3286760" y="1973580"/>
            <a:ext cx="259080" cy="20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C19A37-1B6F-B2D8-C8D2-17E2EA1F0066}"/>
              </a:ext>
            </a:extLst>
          </p:cNvPr>
          <p:cNvSpPr/>
          <p:nvPr/>
        </p:nvSpPr>
        <p:spPr bwMode="white">
          <a:xfrm>
            <a:off x="5085079" y="2979420"/>
            <a:ext cx="236221" cy="17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FF56AA-5E0C-993D-F972-85CEB583088B}"/>
              </a:ext>
            </a:extLst>
          </p:cNvPr>
          <p:cNvSpPr/>
          <p:nvPr/>
        </p:nvSpPr>
        <p:spPr bwMode="white">
          <a:xfrm>
            <a:off x="7744460" y="2872740"/>
            <a:ext cx="18288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06A8F13-DC67-4163-7D07-BCC2F61F2E77}"/>
              </a:ext>
            </a:extLst>
          </p:cNvPr>
          <p:cNvSpPr/>
          <p:nvPr/>
        </p:nvSpPr>
        <p:spPr bwMode="white">
          <a:xfrm>
            <a:off x="3545840" y="1973580"/>
            <a:ext cx="259080" cy="20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06A8F13-DC67-4163-7D07-BCC2F61F2E77}"/>
              </a:ext>
            </a:extLst>
          </p:cNvPr>
          <p:cNvSpPr/>
          <p:nvPr/>
        </p:nvSpPr>
        <p:spPr bwMode="white">
          <a:xfrm>
            <a:off x="3851062" y="1979339"/>
            <a:ext cx="259080" cy="20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6A8F13-DC67-4163-7D07-BCC2F61F2E77}"/>
              </a:ext>
            </a:extLst>
          </p:cNvPr>
          <p:cNvSpPr/>
          <p:nvPr/>
        </p:nvSpPr>
        <p:spPr bwMode="white">
          <a:xfrm>
            <a:off x="4110142" y="1973580"/>
            <a:ext cx="259080" cy="20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6A8F13-DC67-4163-7D07-BCC2F61F2E77}"/>
              </a:ext>
            </a:extLst>
          </p:cNvPr>
          <p:cNvSpPr/>
          <p:nvPr/>
        </p:nvSpPr>
        <p:spPr bwMode="white">
          <a:xfrm>
            <a:off x="4362024" y="1987620"/>
            <a:ext cx="259080" cy="205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9C6DBA5-C590-112C-B714-419099B4D478}"/>
              </a:ext>
            </a:extLst>
          </p:cNvPr>
          <p:cNvSpPr/>
          <p:nvPr/>
        </p:nvSpPr>
        <p:spPr bwMode="white">
          <a:xfrm>
            <a:off x="8186420" y="1808848"/>
            <a:ext cx="320040" cy="248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6C19A37-1B6F-B2D8-C8D2-17E2EA1F0066}"/>
              </a:ext>
            </a:extLst>
          </p:cNvPr>
          <p:cNvSpPr/>
          <p:nvPr/>
        </p:nvSpPr>
        <p:spPr bwMode="white">
          <a:xfrm>
            <a:off x="5374640" y="2979420"/>
            <a:ext cx="137074" cy="17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6C19A37-1B6F-B2D8-C8D2-17E2EA1F0066}"/>
              </a:ext>
            </a:extLst>
          </p:cNvPr>
          <p:cNvSpPr/>
          <p:nvPr/>
        </p:nvSpPr>
        <p:spPr bwMode="white">
          <a:xfrm>
            <a:off x="5633591" y="2979420"/>
            <a:ext cx="137074" cy="17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E6C19A37-1B6F-B2D8-C8D2-17E2EA1F0066}"/>
              </a:ext>
            </a:extLst>
          </p:cNvPr>
          <p:cNvSpPr/>
          <p:nvPr/>
        </p:nvSpPr>
        <p:spPr bwMode="white">
          <a:xfrm>
            <a:off x="5932225" y="2979420"/>
            <a:ext cx="137074" cy="17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E6C19A37-1B6F-B2D8-C8D2-17E2EA1F0066}"/>
              </a:ext>
            </a:extLst>
          </p:cNvPr>
          <p:cNvSpPr/>
          <p:nvPr/>
        </p:nvSpPr>
        <p:spPr bwMode="white">
          <a:xfrm>
            <a:off x="6174221" y="2979420"/>
            <a:ext cx="137074" cy="175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1FF56AA-5E0C-993D-F972-85CEB583088B}"/>
              </a:ext>
            </a:extLst>
          </p:cNvPr>
          <p:cNvSpPr/>
          <p:nvPr/>
        </p:nvSpPr>
        <p:spPr bwMode="white">
          <a:xfrm>
            <a:off x="7986456" y="2872740"/>
            <a:ext cx="298634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1FF56AA-5E0C-993D-F972-85CEB583088B}"/>
              </a:ext>
            </a:extLst>
          </p:cNvPr>
          <p:cNvSpPr/>
          <p:nvPr/>
        </p:nvSpPr>
        <p:spPr bwMode="white">
          <a:xfrm>
            <a:off x="8285090" y="2872740"/>
            <a:ext cx="236610" cy="152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01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