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06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B7D784-FDEF-820B-9039-C2C09800F0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64"/>
          <a:stretch/>
        </p:blipFill>
        <p:spPr>
          <a:xfrm>
            <a:off x="3394747" y="1910505"/>
            <a:ext cx="5802261" cy="2732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DD26CB-6514-7C05-4C2C-23B4BC2F1B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23826"/>
            <a:ext cx="11520000" cy="3761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322292-3681-709B-66E0-90DC76830318}"/>
              </a:ext>
            </a:extLst>
          </p:cNvPr>
          <p:cNvSpPr/>
          <p:nvPr/>
        </p:nvSpPr>
        <p:spPr bwMode="white">
          <a:xfrm>
            <a:off x="1112132" y="1423755"/>
            <a:ext cx="238016" cy="19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9EC112-2C1F-6C4C-AD0C-B6D678E46477}"/>
              </a:ext>
            </a:extLst>
          </p:cNvPr>
          <p:cNvSpPr/>
          <p:nvPr/>
        </p:nvSpPr>
        <p:spPr bwMode="white">
          <a:xfrm>
            <a:off x="1112132" y="2242707"/>
            <a:ext cx="228495" cy="19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527E78-AE68-C1B7-1FD3-E1C9D5969C8C}"/>
              </a:ext>
            </a:extLst>
          </p:cNvPr>
          <p:cNvSpPr/>
          <p:nvPr/>
        </p:nvSpPr>
        <p:spPr bwMode="white">
          <a:xfrm>
            <a:off x="1112132" y="3052136"/>
            <a:ext cx="238016" cy="190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2FFD65-A93E-9338-E5E4-2435BE712E11}"/>
              </a:ext>
            </a:extLst>
          </p:cNvPr>
          <p:cNvSpPr/>
          <p:nvPr/>
        </p:nvSpPr>
        <p:spPr bwMode="white">
          <a:xfrm>
            <a:off x="1112132" y="3861565"/>
            <a:ext cx="228495" cy="19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87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ACF78D-01E8-0AF9-77FD-71D7BA895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8" y="717808"/>
            <a:ext cx="11520000" cy="4600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6B957D-E597-D34D-75E2-ED12AB6D36E0}"/>
              </a:ext>
            </a:extLst>
          </p:cNvPr>
          <p:cNvSpPr/>
          <p:nvPr/>
        </p:nvSpPr>
        <p:spPr bwMode="white">
          <a:xfrm>
            <a:off x="1089359" y="1565530"/>
            <a:ext cx="247537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D58E59F-F6B2-E45C-F70B-8D6FCDE59287}"/>
              </a:ext>
            </a:extLst>
          </p:cNvPr>
          <p:cNvSpPr/>
          <p:nvPr/>
        </p:nvSpPr>
        <p:spPr bwMode="white">
          <a:xfrm>
            <a:off x="1098880" y="2946650"/>
            <a:ext cx="228495" cy="190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A4413EB-62AB-3CC6-03D8-4F6E067A92E7}"/>
              </a:ext>
            </a:extLst>
          </p:cNvPr>
          <p:cNvSpPr/>
          <p:nvPr/>
        </p:nvSpPr>
        <p:spPr bwMode="white">
          <a:xfrm>
            <a:off x="1089359" y="4318246"/>
            <a:ext cx="247537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4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93F81C-F76E-CD02-D0D6-B7C17CA57A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5" y="1075618"/>
            <a:ext cx="11520000" cy="2938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E4741A-C6F7-AA56-1AB4-E1F3FAE852F8}"/>
              </a:ext>
            </a:extLst>
          </p:cNvPr>
          <p:cNvSpPr/>
          <p:nvPr/>
        </p:nvSpPr>
        <p:spPr bwMode="white">
          <a:xfrm>
            <a:off x="1376653" y="2039348"/>
            <a:ext cx="1132958" cy="248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3B753D-2627-83D9-7D6D-54C2BF405E8C}"/>
              </a:ext>
            </a:extLst>
          </p:cNvPr>
          <p:cNvSpPr/>
          <p:nvPr/>
        </p:nvSpPr>
        <p:spPr bwMode="white">
          <a:xfrm>
            <a:off x="1376653" y="2850409"/>
            <a:ext cx="1132958" cy="248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0DB94C-1D2A-F0A1-F928-467F779C88AE}"/>
              </a:ext>
            </a:extLst>
          </p:cNvPr>
          <p:cNvSpPr/>
          <p:nvPr/>
        </p:nvSpPr>
        <p:spPr bwMode="white">
          <a:xfrm>
            <a:off x="1376653" y="3661470"/>
            <a:ext cx="1132958" cy="248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24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AB3F43-3F62-A5B9-410F-DEC7B23ADB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5618"/>
            <a:ext cx="11520000" cy="3769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6FF157-17F5-E8BD-97E4-AD6AAF5EFD44}"/>
              </a:ext>
            </a:extLst>
          </p:cNvPr>
          <p:cNvSpPr/>
          <p:nvPr/>
        </p:nvSpPr>
        <p:spPr bwMode="white">
          <a:xfrm>
            <a:off x="3635107" y="1629148"/>
            <a:ext cx="228495" cy="190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C3B1E4-E6E0-426B-F17E-4EE6A19AAC2E}"/>
              </a:ext>
            </a:extLst>
          </p:cNvPr>
          <p:cNvSpPr/>
          <p:nvPr/>
        </p:nvSpPr>
        <p:spPr bwMode="white">
          <a:xfrm>
            <a:off x="3092429" y="2440356"/>
            <a:ext cx="238016" cy="190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B2E5E1-F446-39CA-9631-414863D43C0D}"/>
              </a:ext>
            </a:extLst>
          </p:cNvPr>
          <p:cNvSpPr/>
          <p:nvPr/>
        </p:nvSpPr>
        <p:spPr bwMode="white">
          <a:xfrm>
            <a:off x="1968991" y="3251563"/>
            <a:ext cx="247537" cy="190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54AE6A-D19C-6136-1869-CB9CB2CD71F5}"/>
              </a:ext>
            </a:extLst>
          </p:cNvPr>
          <p:cNvSpPr/>
          <p:nvPr/>
        </p:nvSpPr>
        <p:spPr bwMode="white">
          <a:xfrm>
            <a:off x="6834049" y="3652396"/>
            <a:ext cx="228495" cy="20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86E3A16-0303-2841-CC79-E300DF95C02C}"/>
              </a:ext>
            </a:extLst>
          </p:cNvPr>
          <p:cNvSpPr/>
          <p:nvPr/>
        </p:nvSpPr>
        <p:spPr bwMode="white">
          <a:xfrm>
            <a:off x="1968991" y="4463603"/>
            <a:ext cx="247537" cy="20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86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2024-01-21T11:06:48Z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