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0" r:id="rId4"/>
    <p:sldId id="269" r:id="rId5"/>
    <p:sldId id="268" r:id="rId6"/>
    <p:sldId id="267" r:id="rId7"/>
    <p:sldId id="266" r:id="rId8"/>
    <p:sldId id="264" r:id="rId9"/>
    <p:sldId id="261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81" y="3492973"/>
            <a:ext cx="3846625" cy="64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665BD3-25FA-D23D-98EA-9D14526F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443"/>
            <a:ext cx="11307744" cy="6506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0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6B5558-D455-8E12-184E-885979BD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1801"/>
            <a:ext cx="10015392" cy="6616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0D3667-242D-1548-EEB0-CC297A458E08}"/>
              </a:ext>
            </a:extLst>
          </p:cNvPr>
          <p:cNvSpPr/>
          <p:nvPr/>
        </p:nvSpPr>
        <p:spPr bwMode="white">
          <a:xfrm>
            <a:off x="5159262" y="2011680"/>
            <a:ext cx="1387841" cy="756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952C02-F376-1A33-9723-8280A691E58D}"/>
              </a:ext>
            </a:extLst>
          </p:cNvPr>
          <p:cNvSpPr/>
          <p:nvPr/>
        </p:nvSpPr>
        <p:spPr bwMode="white">
          <a:xfrm>
            <a:off x="5159262" y="4791456"/>
            <a:ext cx="1753602" cy="773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A63C48-F9D2-DD1F-A6E7-23424E2B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17472" cy="631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0AFAB2-BC8E-40CB-BB15-02261B88955F}"/>
              </a:ext>
            </a:extLst>
          </p:cNvPr>
          <p:cNvSpPr/>
          <p:nvPr/>
        </p:nvSpPr>
        <p:spPr bwMode="white">
          <a:xfrm>
            <a:off x="5385384" y="1388192"/>
            <a:ext cx="3368471" cy="952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D6E4C4-33C0-E598-CFEC-CC4FA4BECD55}"/>
              </a:ext>
            </a:extLst>
          </p:cNvPr>
          <p:cNvSpPr/>
          <p:nvPr/>
        </p:nvSpPr>
        <p:spPr bwMode="white">
          <a:xfrm>
            <a:off x="5693940" y="4591721"/>
            <a:ext cx="2791692" cy="9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05FBA2-3017-349D-2803-7F34D40E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8" y="48113"/>
            <a:ext cx="10039776" cy="6639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7DD78A-53B6-C47B-78F8-82DC56427EDD}"/>
              </a:ext>
            </a:extLst>
          </p:cNvPr>
          <p:cNvSpPr/>
          <p:nvPr/>
        </p:nvSpPr>
        <p:spPr bwMode="white">
          <a:xfrm>
            <a:off x="5298934" y="2035610"/>
            <a:ext cx="2478064" cy="77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98C1E1-ACEE-8B94-88A6-93C2CF4B1D44}"/>
              </a:ext>
            </a:extLst>
          </p:cNvPr>
          <p:cNvSpPr/>
          <p:nvPr/>
        </p:nvSpPr>
        <p:spPr bwMode="white">
          <a:xfrm>
            <a:off x="4209653" y="4797036"/>
            <a:ext cx="4458859" cy="106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D0E3C-C3BC-58B6-D205-83069A4E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" y="219485"/>
            <a:ext cx="10368960" cy="373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759D61-1600-62B9-096D-9206219B14A9}"/>
              </a:ext>
            </a:extLst>
          </p:cNvPr>
          <p:cNvSpPr/>
          <p:nvPr/>
        </p:nvSpPr>
        <p:spPr bwMode="white">
          <a:xfrm>
            <a:off x="5913121" y="2200455"/>
            <a:ext cx="1323320" cy="67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B34B4D0-EDF6-521B-E830-6F9A278D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" y="3922913"/>
            <a:ext cx="10368960" cy="2665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E6E394-FAA3-9522-9BFA-63B1B8D9BF0B}"/>
              </a:ext>
            </a:extLst>
          </p:cNvPr>
          <p:cNvSpPr/>
          <p:nvPr/>
        </p:nvSpPr>
        <p:spPr bwMode="white">
          <a:xfrm>
            <a:off x="5913122" y="4861170"/>
            <a:ext cx="1552790" cy="724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1661E7-62F5-A2F3-AD74-8EB43FC4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0"/>
            <a:ext cx="11520000" cy="124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55A691-4DF8-5A92-4CCE-53307D3F6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6"/>
          <a:stretch/>
        </p:blipFill>
        <p:spPr>
          <a:xfrm>
            <a:off x="1896192" y="1012656"/>
            <a:ext cx="25904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8A68700-6E38-2BEF-4EEC-19C986720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7"/>
          <a:stretch/>
        </p:blipFill>
        <p:spPr>
          <a:xfrm>
            <a:off x="6436992" y="920832"/>
            <a:ext cx="3492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DF9302-4994-9F88-D0C7-B376BE431ED2}"/>
              </a:ext>
            </a:extLst>
          </p:cNvPr>
          <p:cNvSpPr/>
          <p:nvPr/>
        </p:nvSpPr>
        <p:spPr bwMode="white">
          <a:xfrm>
            <a:off x="6985809" y="1320369"/>
            <a:ext cx="332617" cy="324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F2E3C5-0F3E-E058-A6C4-D2BE33003A47}"/>
              </a:ext>
            </a:extLst>
          </p:cNvPr>
          <p:cNvSpPr/>
          <p:nvPr/>
        </p:nvSpPr>
        <p:spPr bwMode="white">
          <a:xfrm>
            <a:off x="6977494" y="2227652"/>
            <a:ext cx="349248" cy="341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D09C4C-8535-A007-C346-05D487C87328}"/>
              </a:ext>
            </a:extLst>
          </p:cNvPr>
          <p:cNvSpPr/>
          <p:nvPr/>
        </p:nvSpPr>
        <p:spPr bwMode="white">
          <a:xfrm>
            <a:off x="6969179" y="3151583"/>
            <a:ext cx="374194" cy="33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771092-30FB-E933-252C-8C06482D5235}"/>
              </a:ext>
            </a:extLst>
          </p:cNvPr>
          <p:cNvSpPr/>
          <p:nvPr/>
        </p:nvSpPr>
        <p:spPr bwMode="white">
          <a:xfrm>
            <a:off x="6994125" y="4083837"/>
            <a:ext cx="324302" cy="324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B51A3A-6EFC-F860-E6DE-8A237655A0A5}"/>
              </a:ext>
            </a:extLst>
          </p:cNvPr>
          <p:cNvSpPr/>
          <p:nvPr/>
        </p:nvSpPr>
        <p:spPr bwMode="white">
          <a:xfrm>
            <a:off x="6977494" y="5007768"/>
            <a:ext cx="365879" cy="324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EC4CA2-926D-D8E2-9BE6-4432235B34F4}"/>
              </a:ext>
            </a:extLst>
          </p:cNvPr>
          <p:cNvSpPr/>
          <p:nvPr/>
        </p:nvSpPr>
        <p:spPr bwMode="white">
          <a:xfrm>
            <a:off x="6977494" y="5931699"/>
            <a:ext cx="349248" cy="324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6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E08B88-8AD1-9D8F-4353-7506A57DA6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84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1118B5-64FC-4793-9862-4672D23CF312}"/>
              </a:ext>
            </a:extLst>
          </p:cNvPr>
          <p:cNvSpPr/>
          <p:nvPr/>
        </p:nvSpPr>
        <p:spPr bwMode="white">
          <a:xfrm>
            <a:off x="794432" y="1929729"/>
            <a:ext cx="272330" cy="265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EFBC87-47B1-1C4B-1EB9-7B8F079BD470}"/>
              </a:ext>
            </a:extLst>
          </p:cNvPr>
          <p:cNvSpPr/>
          <p:nvPr/>
        </p:nvSpPr>
        <p:spPr bwMode="white">
          <a:xfrm>
            <a:off x="794432" y="3369729"/>
            <a:ext cx="272330" cy="25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314736-753E-2BB9-1643-9073B11E1ADC}"/>
              </a:ext>
            </a:extLst>
          </p:cNvPr>
          <p:cNvSpPr/>
          <p:nvPr/>
        </p:nvSpPr>
        <p:spPr bwMode="white">
          <a:xfrm>
            <a:off x="787948" y="4089729"/>
            <a:ext cx="291782" cy="25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5383B-3A1A-FC86-5FA3-D4C497F63FC7}"/>
              </a:ext>
            </a:extLst>
          </p:cNvPr>
          <p:cNvSpPr/>
          <p:nvPr/>
        </p:nvSpPr>
        <p:spPr bwMode="white">
          <a:xfrm>
            <a:off x="787948" y="4803243"/>
            <a:ext cx="291782" cy="25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523BE3-C3F0-D9C1-7BDA-6D726D39340D}"/>
              </a:ext>
            </a:extLst>
          </p:cNvPr>
          <p:cNvSpPr/>
          <p:nvPr/>
        </p:nvSpPr>
        <p:spPr bwMode="white">
          <a:xfrm>
            <a:off x="800916" y="5529729"/>
            <a:ext cx="259362" cy="25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1ECE871-5C93-618E-B40F-873F7D5B3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1"/>
          <a:stretch/>
        </p:blipFill>
        <p:spPr>
          <a:xfrm>
            <a:off x="8052080" y="2987039"/>
            <a:ext cx="4139920" cy="317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56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