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2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061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AFAD4C-8A70-125E-D7D6-C156C84D98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66" b="17370"/>
          <a:stretch/>
        </p:blipFill>
        <p:spPr>
          <a:xfrm>
            <a:off x="4613529" y="3381496"/>
            <a:ext cx="3669080" cy="869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49C2E9BF-AE67-778F-4B13-5B483225DA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55" b="59202"/>
          <a:stretch/>
        </p:blipFill>
        <p:spPr>
          <a:xfrm>
            <a:off x="2385570" y="2269823"/>
            <a:ext cx="7939048" cy="903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D3BDD8-58F0-BBC8-B190-A0B53B2344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2" y="625043"/>
            <a:ext cx="11520000" cy="5476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F82B112-698D-1012-09A5-7CCDAD3BCEE1}"/>
              </a:ext>
            </a:extLst>
          </p:cNvPr>
          <p:cNvSpPr/>
          <p:nvPr/>
        </p:nvSpPr>
        <p:spPr bwMode="white">
          <a:xfrm>
            <a:off x="1125384" y="4025456"/>
            <a:ext cx="228495" cy="190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027488F-0585-BAD2-F872-5285C489E628}"/>
              </a:ext>
            </a:extLst>
          </p:cNvPr>
          <p:cNvSpPr/>
          <p:nvPr/>
        </p:nvSpPr>
        <p:spPr bwMode="white">
          <a:xfrm>
            <a:off x="1134904" y="4463605"/>
            <a:ext cx="218975" cy="190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9B9A3CE-79D7-4109-56B2-FE9086BCC2AC}"/>
              </a:ext>
            </a:extLst>
          </p:cNvPr>
          <p:cNvSpPr/>
          <p:nvPr/>
        </p:nvSpPr>
        <p:spPr bwMode="white">
          <a:xfrm>
            <a:off x="1125384" y="4901753"/>
            <a:ext cx="228495" cy="190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C708DA0-73A1-9BA2-6CDE-8C2F2A427646}"/>
              </a:ext>
            </a:extLst>
          </p:cNvPr>
          <p:cNvSpPr/>
          <p:nvPr/>
        </p:nvSpPr>
        <p:spPr bwMode="white">
          <a:xfrm>
            <a:off x="1134904" y="5339902"/>
            <a:ext cx="218975" cy="190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4B99AD7-0BC5-EB63-5787-407A341D0DBC}"/>
              </a:ext>
            </a:extLst>
          </p:cNvPr>
          <p:cNvSpPr/>
          <p:nvPr/>
        </p:nvSpPr>
        <p:spPr bwMode="white">
          <a:xfrm>
            <a:off x="1125384" y="5778050"/>
            <a:ext cx="228495" cy="190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5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BAECF0-949A-17E1-A56B-29ECC882B5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00976"/>
            <a:ext cx="11520000" cy="4092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5C692CA-44AF-C75C-679E-C92261DF5DE6}"/>
              </a:ext>
            </a:extLst>
          </p:cNvPr>
          <p:cNvSpPr/>
          <p:nvPr/>
        </p:nvSpPr>
        <p:spPr bwMode="white">
          <a:xfrm>
            <a:off x="7386247" y="3072152"/>
            <a:ext cx="152330" cy="200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889C5B0-4D95-740E-DCF3-C76B498C3D40}"/>
              </a:ext>
            </a:extLst>
          </p:cNvPr>
          <p:cNvSpPr/>
          <p:nvPr/>
        </p:nvSpPr>
        <p:spPr bwMode="white">
          <a:xfrm>
            <a:off x="11184991" y="3072152"/>
            <a:ext cx="171371" cy="200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img_16777215">
            <a:extLst>
              <a:ext uri="{FF2B5EF4-FFF2-40B4-BE49-F238E27FC236}">
                <a16:creationId xmlns:a16="http://schemas.microsoft.com/office/drawing/2014/main" id="{C673C7D0-C1DC-3F66-578A-EB8810BF04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99"/>
          <a:stretch/>
        </p:blipFill>
        <p:spPr>
          <a:xfrm>
            <a:off x="850331" y="4293118"/>
            <a:ext cx="11520000" cy="2200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EBE2D2DC-3AC6-C5E2-FE31-51F6B18E9372}"/>
              </a:ext>
            </a:extLst>
          </p:cNvPr>
          <p:cNvSpPr/>
          <p:nvPr/>
        </p:nvSpPr>
        <p:spPr bwMode="white">
          <a:xfrm>
            <a:off x="1145471" y="4864934"/>
            <a:ext cx="228495" cy="190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72D68377-78E1-4A48-D35E-A43DA79B03B0}"/>
              </a:ext>
            </a:extLst>
          </p:cNvPr>
          <p:cNvSpPr/>
          <p:nvPr/>
        </p:nvSpPr>
        <p:spPr bwMode="white">
          <a:xfrm>
            <a:off x="1145471" y="5303326"/>
            <a:ext cx="228495" cy="190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28E32DB3-76D6-6622-04D4-BD66B5E1C557}"/>
              </a:ext>
            </a:extLst>
          </p:cNvPr>
          <p:cNvSpPr/>
          <p:nvPr/>
        </p:nvSpPr>
        <p:spPr bwMode="white">
          <a:xfrm>
            <a:off x="1145471" y="5741718"/>
            <a:ext cx="218975" cy="190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img_16777215">
            <a:extLst>
              <a:ext uri="{FF2B5EF4-FFF2-40B4-BE49-F238E27FC236}">
                <a16:creationId xmlns:a16="http://schemas.microsoft.com/office/drawing/2014/main" id="{C673C7D0-C1DC-3F66-578A-EB8810BF04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2" t="61528" r="22254"/>
          <a:stretch/>
        </p:blipFill>
        <p:spPr>
          <a:xfrm>
            <a:off x="5181598" y="5393341"/>
            <a:ext cx="6904384" cy="1367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7603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984769-8FBA-373B-6278-3E09ED6F6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49113"/>
            <a:ext cx="11520000" cy="2798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2B831FC-190A-1B48-B2D5-3A5AA3ABAB4B}"/>
              </a:ext>
            </a:extLst>
          </p:cNvPr>
          <p:cNvSpPr/>
          <p:nvPr/>
        </p:nvSpPr>
        <p:spPr bwMode="white">
          <a:xfrm>
            <a:off x="6405619" y="1650808"/>
            <a:ext cx="675966" cy="525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27EA54A-35FD-2CDD-4A9A-29B9E79BCD64}"/>
              </a:ext>
            </a:extLst>
          </p:cNvPr>
          <p:cNvSpPr/>
          <p:nvPr/>
        </p:nvSpPr>
        <p:spPr bwMode="white">
          <a:xfrm>
            <a:off x="4549090" y="2395765"/>
            <a:ext cx="1237685" cy="372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15A9B14-E0BA-A605-39D3-F8D72A790830}"/>
              </a:ext>
            </a:extLst>
          </p:cNvPr>
          <p:cNvSpPr/>
          <p:nvPr/>
        </p:nvSpPr>
        <p:spPr bwMode="white">
          <a:xfrm>
            <a:off x="1510749" y="3150273"/>
            <a:ext cx="1172292" cy="467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16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2024-01-21T10:59:06Z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