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5" d="100"/>
          <a:sy n="65" d="100"/>
        </p:scale>
        <p:origin x="773" y="5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1DBEB8E-971D-23D3-0A63-306462C19E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432" b="15766"/>
          <a:stretch/>
        </p:blipFill>
        <p:spPr>
          <a:xfrm>
            <a:off x="4908554" y="3431447"/>
            <a:ext cx="3098308" cy="971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49C2E9BF-AE67-778F-4B13-5B483225DA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55" b="59202"/>
          <a:stretch/>
        </p:blipFill>
        <p:spPr>
          <a:xfrm>
            <a:off x="2385570" y="2269823"/>
            <a:ext cx="7939048" cy="903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4E06FDB-B5A6-A27C-D9EE-F819F057DD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61" y="1157169"/>
            <a:ext cx="11520000" cy="31414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2EA4180-B41F-F6C9-98CF-CB7717D0AECB}"/>
              </a:ext>
            </a:extLst>
          </p:cNvPr>
          <p:cNvSpPr/>
          <p:nvPr/>
        </p:nvSpPr>
        <p:spPr bwMode="white">
          <a:xfrm>
            <a:off x="1194193" y="1873303"/>
            <a:ext cx="228495" cy="190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28F0724-7FEC-35D5-F1A2-44BFCD5D94DA}"/>
              </a:ext>
            </a:extLst>
          </p:cNvPr>
          <p:cNvSpPr/>
          <p:nvPr/>
        </p:nvSpPr>
        <p:spPr bwMode="white">
          <a:xfrm>
            <a:off x="1194193" y="2388919"/>
            <a:ext cx="228495" cy="200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B109BE2-BECE-3342-43D3-2F4100A65FA4}"/>
              </a:ext>
            </a:extLst>
          </p:cNvPr>
          <p:cNvSpPr/>
          <p:nvPr/>
        </p:nvSpPr>
        <p:spPr bwMode="white">
          <a:xfrm>
            <a:off x="1194193" y="2904536"/>
            <a:ext cx="238016" cy="200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C54A4CF-91E0-A25B-520A-36CE4FD77922}"/>
              </a:ext>
            </a:extLst>
          </p:cNvPr>
          <p:cNvSpPr/>
          <p:nvPr/>
        </p:nvSpPr>
        <p:spPr bwMode="white">
          <a:xfrm>
            <a:off x="1194193" y="3420153"/>
            <a:ext cx="238016" cy="200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3DD6310-73BD-8181-FD4D-872D25DDBF97}"/>
              </a:ext>
            </a:extLst>
          </p:cNvPr>
          <p:cNvSpPr/>
          <p:nvPr/>
        </p:nvSpPr>
        <p:spPr bwMode="white">
          <a:xfrm>
            <a:off x="1194193" y="3945318"/>
            <a:ext cx="228495" cy="190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16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7696BE5-CD57-0652-DD6B-A620B7CBAF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51661"/>
            <a:ext cx="11520000" cy="32117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66B69A9-01AA-F9EC-BAB6-D00E852FFA6F}"/>
              </a:ext>
            </a:extLst>
          </p:cNvPr>
          <p:cNvSpPr/>
          <p:nvPr/>
        </p:nvSpPr>
        <p:spPr bwMode="white">
          <a:xfrm>
            <a:off x="3130512" y="1804554"/>
            <a:ext cx="228495" cy="190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68C302B-59FD-98C2-1D8F-58D946F7231F}"/>
              </a:ext>
            </a:extLst>
          </p:cNvPr>
          <p:cNvSpPr/>
          <p:nvPr/>
        </p:nvSpPr>
        <p:spPr bwMode="white">
          <a:xfrm>
            <a:off x="4682380" y="2319191"/>
            <a:ext cx="247537" cy="190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62F6296-0EA8-2DB9-B18D-1B8D689DAF83}"/>
              </a:ext>
            </a:extLst>
          </p:cNvPr>
          <p:cNvSpPr/>
          <p:nvPr/>
        </p:nvSpPr>
        <p:spPr bwMode="white">
          <a:xfrm>
            <a:off x="3359008" y="2833827"/>
            <a:ext cx="238016" cy="190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35D81C4-A198-2E49-2AD1-D7A63F873F07}"/>
              </a:ext>
            </a:extLst>
          </p:cNvPr>
          <p:cNvSpPr/>
          <p:nvPr/>
        </p:nvSpPr>
        <p:spPr bwMode="white">
          <a:xfrm>
            <a:off x="3987371" y="3348463"/>
            <a:ext cx="228495" cy="200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423289E-53EB-A354-A27C-6BA9E0F78ECF}"/>
              </a:ext>
            </a:extLst>
          </p:cNvPr>
          <p:cNvSpPr/>
          <p:nvPr/>
        </p:nvSpPr>
        <p:spPr bwMode="white">
          <a:xfrm>
            <a:off x="1616727" y="3872630"/>
            <a:ext cx="228495" cy="190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681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42DFCF8-8A0B-1F14-BCBA-FA3B51E7A0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64092"/>
            <a:ext cx="11520000" cy="4141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0C30F81A-D7BE-BB35-A169-8FEB72BABEEF}"/>
              </a:ext>
            </a:extLst>
          </p:cNvPr>
          <p:cNvSpPr/>
          <p:nvPr/>
        </p:nvSpPr>
        <p:spPr bwMode="white">
          <a:xfrm>
            <a:off x="1112132" y="3073022"/>
            <a:ext cx="228495" cy="190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BDDB8EF6-DA96-764F-82E6-EB9AFEB3781B}"/>
              </a:ext>
            </a:extLst>
          </p:cNvPr>
          <p:cNvSpPr/>
          <p:nvPr/>
        </p:nvSpPr>
        <p:spPr bwMode="white">
          <a:xfrm>
            <a:off x="1112132" y="3587169"/>
            <a:ext cx="228495" cy="199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0A973A3F-B216-246B-B1EA-379048224DA4}"/>
              </a:ext>
            </a:extLst>
          </p:cNvPr>
          <p:cNvSpPr/>
          <p:nvPr/>
        </p:nvSpPr>
        <p:spPr bwMode="white">
          <a:xfrm>
            <a:off x="1102611" y="4101317"/>
            <a:ext cx="247537" cy="199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D34D3B72-24C0-9AE7-89C9-D8F7CEAA587C}"/>
              </a:ext>
            </a:extLst>
          </p:cNvPr>
          <p:cNvSpPr/>
          <p:nvPr/>
        </p:nvSpPr>
        <p:spPr bwMode="white">
          <a:xfrm>
            <a:off x="1102611" y="4624985"/>
            <a:ext cx="247537" cy="190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75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9CC52F8-C9BB-1879-274F-8ADA0D774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46" y="664800"/>
            <a:ext cx="11520000" cy="5489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FD0EEB2-A572-9FB3-1CF0-1DDCE1361AF4}"/>
              </a:ext>
            </a:extLst>
          </p:cNvPr>
          <p:cNvSpPr/>
          <p:nvPr/>
        </p:nvSpPr>
        <p:spPr bwMode="white">
          <a:xfrm>
            <a:off x="1145098" y="3742977"/>
            <a:ext cx="218975" cy="190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6C53226-C54B-D917-266D-53F18AF90EDB}"/>
              </a:ext>
            </a:extLst>
          </p:cNvPr>
          <p:cNvSpPr/>
          <p:nvPr/>
        </p:nvSpPr>
        <p:spPr bwMode="white">
          <a:xfrm>
            <a:off x="1145098" y="4257595"/>
            <a:ext cx="218975" cy="190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D3139EB-D799-3F7F-8AFA-3082A70F2F07}"/>
              </a:ext>
            </a:extLst>
          </p:cNvPr>
          <p:cNvSpPr/>
          <p:nvPr/>
        </p:nvSpPr>
        <p:spPr bwMode="white">
          <a:xfrm>
            <a:off x="1135578" y="4772212"/>
            <a:ext cx="228495" cy="200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EFC8278-B52D-FE45-6456-074F72ADC8D1}"/>
              </a:ext>
            </a:extLst>
          </p:cNvPr>
          <p:cNvSpPr/>
          <p:nvPr/>
        </p:nvSpPr>
        <p:spPr bwMode="white">
          <a:xfrm>
            <a:off x="1145098" y="5296360"/>
            <a:ext cx="218975" cy="190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45434A1-F33D-C5C3-8B24-9B313680FC49}"/>
              </a:ext>
            </a:extLst>
          </p:cNvPr>
          <p:cNvSpPr/>
          <p:nvPr/>
        </p:nvSpPr>
        <p:spPr bwMode="white">
          <a:xfrm>
            <a:off x="1135578" y="5810978"/>
            <a:ext cx="228495" cy="190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662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2024-01-21T10:55:11Z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