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8F9CCB-93CB-7EE7-2A70-EB3187B16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2" b="22754"/>
          <a:stretch/>
        </p:blipFill>
        <p:spPr>
          <a:xfrm>
            <a:off x="4810080" y="3408001"/>
            <a:ext cx="3334176" cy="95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730A0-2C18-0664-2618-874A3BD9B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1128096"/>
            <a:ext cx="11520000" cy="262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1540CC-5AFE-EE96-B0F4-530A6B372625}"/>
              </a:ext>
            </a:extLst>
          </p:cNvPr>
          <p:cNvSpPr/>
          <p:nvPr/>
        </p:nvSpPr>
        <p:spPr bwMode="white">
          <a:xfrm>
            <a:off x="1869607" y="2092097"/>
            <a:ext cx="409388" cy="19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41E179-EB1D-B206-9187-7DBB46078125}"/>
              </a:ext>
            </a:extLst>
          </p:cNvPr>
          <p:cNvSpPr/>
          <p:nvPr/>
        </p:nvSpPr>
        <p:spPr bwMode="white">
          <a:xfrm>
            <a:off x="8610235" y="2092097"/>
            <a:ext cx="399867" cy="19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6A93CD-CAEB-5AC1-EDAC-691DD3CBB562}"/>
              </a:ext>
            </a:extLst>
          </p:cNvPr>
          <p:cNvSpPr/>
          <p:nvPr/>
        </p:nvSpPr>
        <p:spPr bwMode="white">
          <a:xfrm>
            <a:off x="1841045" y="2597960"/>
            <a:ext cx="609322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3160AB-2EC7-4866-FAB6-CED380C5F20A}"/>
              </a:ext>
            </a:extLst>
          </p:cNvPr>
          <p:cNvSpPr/>
          <p:nvPr/>
        </p:nvSpPr>
        <p:spPr bwMode="white">
          <a:xfrm>
            <a:off x="8933937" y="2597960"/>
            <a:ext cx="752132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F15C4AD-4777-DB89-7516-8F4CBB76B86A}"/>
              </a:ext>
            </a:extLst>
          </p:cNvPr>
          <p:cNvSpPr/>
          <p:nvPr/>
        </p:nvSpPr>
        <p:spPr bwMode="white">
          <a:xfrm>
            <a:off x="1860086" y="3103822"/>
            <a:ext cx="418909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6A17CA1-1D25-43FB-907C-5918437E1A1A}"/>
              </a:ext>
            </a:extLst>
          </p:cNvPr>
          <p:cNvSpPr/>
          <p:nvPr/>
        </p:nvSpPr>
        <p:spPr bwMode="white">
          <a:xfrm>
            <a:off x="9181474" y="3103822"/>
            <a:ext cx="257057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9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5BCFB7-22BD-EBD5-C27F-11DDE8F79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725760"/>
            <a:ext cx="11520000" cy="4662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FE3E14-9BE8-358C-885F-C5A50B35A7AC}"/>
              </a:ext>
            </a:extLst>
          </p:cNvPr>
          <p:cNvSpPr/>
          <p:nvPr/>
        </p:nvSpPr>
        <p:spPr bwMode="white">
          <a:xfrm>
            <a:off x="1148708" y="1450411"/>
            <a:ext cx="228495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8251D7-4415-20AF-5573-69FC0581D965}"/>
              </a:ext>
            </a:extLst>
          </p:cNvPr>
          <p:cNvSpPr/>
          <p:nvPr/>
        </p:nvSpPr>
        <p:spPr bwMode="white">
          <a:xfrm>
            <a:off x="1148708" y="2470645"/>
            <a:ext cx="238016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24057C-02E2-BEB0-5F7A-EA89286E6B05}"/>
              </a:ext>
            </a:extLst>
          </p:cNvPr>
          <p:cNvSpPr/>
          <p:nvPr/>
        </p:nvSpPr>
        <p:spPr bwMode="white">
          <a:xfrm>
            <a:off x="1148708" y="3490878"/>
            <a:ext cx="228495" cy="2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7DAE33-A3E0-4316-582A-8E0429DEFA3D}"/>
              </a:ext>
            </a:extLst>
          </p:cNvPr>
          <p:cNvSpPr/>
          <p:nvPr/>
        </p:nvSpPr>
        <p:spPr bwMode="white">
          <a:xfrm>
            <a:off x="1148708" y="4511111"/>
            <a:ext cx="228495" cy="2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197808-8D6F-9A19-810B-51D442984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5760"/>
            <a:ext cx="11520000" cy="505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DC9600-D9B7-57FC-5AA4-6D1E341D9963}"/>
              </a:ext>
            </a:extLst>
          </p:cNvPr>
          <p:cNvSpPr/>
          <p:nvPr/>
        </p:nvSpPr>
        <p:spPr bwMode="white">
          <a:xfrm>
            <a:off x="3644628" y="4260653"/>
            <a:ext cx="599801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DEDED7-B1E2-7DCC-71B8-31FE0A8F26D5}"/>
              </a:ext>
            </a:extLst>
          </p:cNvPr>
          <p:cNvSpPr/>
          <p:nvPr/>
        </p:nvSpPr>
        <p:spPr bwMode="white">
          <a:xfrm>
            <a:off x="6310413" y="4260653"/>
            <a:ext cx="1237685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444A3B-EC43-7B47-5FCE-F126DFE530B5}"/>
              </a:ext>
            </a:extLst>
          </p:cNvPr>
          <p:cNvSpPr/>
          <p:nvPr/>
        </p:nvSpPr>
        <p:spPr bwMode="white">
          <a:xfrm>
            <a:off x="9871140" y="4260653"/>
            <a:ext cx="1313851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DC169F-AF79-7991-4D75-09558E2ADE6F}"/>
              </a:ext>
            </a:extLst>
          </p:cNvPr>
          <p:cNvSpPr/>
          <p:nvPr/>
        </p:nvSpPr>
        <p:spPr bwMode="white">
          <a:xfrm>
            <a:off x="3816000" y="5080062"/>
            <a:ext cx="409388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72EB4A-FF31-DF9A-4B87-382CC35D576F}"/>
              </a:ext>
            </a:extLst>
          </p:cNvPr>
          <p:cNvSpPr/>
          <p:nvPr/>
        </p:nvSpPr>
        <p:spPr bwMode="white">
          <a:xfrm>
            <a:off x="6024793" y="5080062"/>
            <a:ext cx="1180561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64E6D9-6540-382F-7082-4F03F11BE821}"/>
              </a:ext>
            </a:extLst>
          </p:cNvPr>
          <p:cNvSpPr/>
          <p:nvPr/>
        </p:nvSpPr>
        <p:spPr bwMode="white">
          <a:xfrm>
            <a:off x="9518876" y="5080062"/>
            <a:ext cx="1018710" cy="362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2C8987-978D-2B95-9FF7-FE117B903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9328"/>
            <a:ext cx="11520000" cy="357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515D49-5BB4-8719-6C75-15300438F851}"/>
              </a:ext>
            </a:extLst>
          </p:cNvPr>
          <p:cNvSpPr/>
          <p:nvPr/>
        </p:nvSpPr>
        <p:spPr bwMode="white">
          <a:xfrm>
            <a:off x="1121652" y="2805082"/>
            <a:ext cx="218975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ACF226-4462-8B7B-3F52-A900D7C7C152}"/>
              </a:ext>
            </a:extLst>
          </p:cNvPr>
          <p:cNvSpPr/>
          <p:nvPr/>
        </p:nvSpPr>
        <p:spPr bwMode="white">
          <a:xfrm>
            <a:off x="1112132" y="3310413"/>
            <a:ext cx="228495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047C5D-6EA5-CE0F-A2CD-936BE9C50384}"/>
              </a:ext>
            </a:extLst>
          </p:cNvPr>
          <p:cNvSpPr/>
          <p:nvPr/>
        </p:nvSpPr>
        <p:spPr bwMode="white">
          <a:xfrm>
            <a:off x="1112132" y="3825279"/>
            <a:ext cx="228495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E01302-9DF0-A7FD-6554-E0600A83E54C}"/>
              </a:ext>
            </a:extLst>
          </p:cNvPr>
          <p:cNvSpPr/>
          <p:nvPr/>
        </p:nvSpPr>
        <p:spPr bwMode="white">
          <a:xfrm>
            <a:off x="1121652" y="4340145"/>
            <a:ext cx="218975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