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3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47" d="100"/>
          <a:sy n="47" d="100"/>
        </p:scale>
        <p:origin x="1474" y="9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5BA6470-6354-D05C-D872-2B78495BA55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021" b="17136"/>
          <a:stretch/>
        </p:blipFill>
        <p:spPr>
          <a:xfrm>
            <a:off x="4932000" y="3397114"/>
            <a:ext cx="3477214" cy="10349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49C2E9BF-AE67-778F-4B13-5B483225DA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55" b="59202"/>
          <a:stretch/>
        </p:blipFill>
        <p:spPr>
          <a:xfrm>
            <a:off x="2385570" y="2269823"/>
            <a:ext cx="7939048" cy="9031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0ACAF61-4F04-A067-9E19-F7ED567E75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57" y="915171"/>
            <a:ext cx="11520000" cy="37077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C04E6607-6DF2-2255-AED0-B8D34F3A1F0A}"/>
              </a:ext>
            </a:extLst>
          </p:cNvPr>
          <p:cNvSpPr/>
          <p:nvPr/>
        </p:nvSpPr>
        <p:spPr bwMode="white">
          <a:xfrm>
            <a:off x="2077814" y="2964429"/>
            <a:ext cx="247537" cy="1906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9D3F8120-042E-1F9A-90B6-5B2094071E7D}"/>
              </a:ext>
            </a:extLst>
          </p:cNvPr>
          <p:cNvSpPr/>
          <p:nvPr/>
        </p:nvSpPr>
        <p:spPr bwMode="white">
          <a:xfrm>
            <a:off x="2068293" y="3393344"/>
            <a:ext cx="238016" cy="2096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3ED44C4A-180A-383F-E174-149915721289}"/>
              </a:ext>
            </a:extLst>
          </p:cNvPr>
          <p:cNvSpPr/>
          <p:nvPr/>
        </p:nvSpPr>
        <p:spPr bwMode="white">
          <a:xfrm>
            <a:off x="2077814" y="3841321"/>
            <a:ext cx="228495" cy="2001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62B764FA-22A8-3CAA-9F20-AC622C6C2AD7}"/>
              </a:ext>
            </a:extLst>
          </p:cNvPr>
          <p:cNvSpPr/>
          <p:nvPr/>
        </p:nvSpPr>
        <p:spPr bwMode="white">
          <a:xfrm>
            <a:off x="2077814" y="4279768"/>
            <a:ext cx="238016" cy="1906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574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20BDC13-9912-F216-5DDB-1E7C7604BD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71" y="996814"/>
            <a:ext cx="11520000" cy="31207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DBA2B56-AB1F-AC18-7453-EC092A81743D}"/>
              </a:ext>
            </a:extLst>
          </p:cNvPr>
          <p:cNvSpPr/>
          <p:nvPr/>
        </p:nvSpPr>
        <p:spPr bwMode="white">
          <a:xfrm>
            <a:off x="1095803" y="1607607"/>
            <a:ext cx="228495" cy="1908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2FB2A6A-54DB-67A2-5061-07C4D91F943D}"/>
              </a:ext>
            </a:extLst>
          </p:cNvPr>
          <p:cNvSpPr/>
          <p:nvPr/>
        </p:nvSpPr>
        <p:spPr bwMode="white">
          <a:xfrm>
            <a:off x="1095803" y="2476080"/>
            <a:ext cx="238016" cy="2004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633225C-FFBF-A608-ADCB-5EE502C4AADA}"/>
              </a:ext>
            </a:extLst>
          </p:cNvPr>
          <p:cNvSpPr/>
          <p:nvPr/>
        </p:nvSpPr>
        <p:spPr bwMode="white">
          <a:xfrm>
            <a:off x="1095803" y="3363640"/>
            <a:ext cx="228495" cy="1908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795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B5ED1E9-AF0D-6B2A-3BF3-3C62ED8DDD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72" y="849857"/>
            <a:ext cx="11520000" cy="40301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3A76333-4092-DCE4-ACB9-5821EC8FD2BB}"/>
              </a:ext>
            </a:extLst>
          </p:cNvPr>
          <p:cNvSpPr/>
          <p:nvPr/>
        </p:nvSpPr>
        <p:spPr bwMode="white">
          <a:xfrm>
            <a:off x="1086283" y="1478673"/>
            <a:ext cx="247537" cy="2000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11D4629-4F04-5537-A430-C3D0B9DFDCB2}"/>
              </a:ext>
            </a:extLst>
          </p:cNvPr>
          <p:cNvSpPr/>
          <p:nvPr/>
        </p:nvSpPr>
        <p:spPr bwMode="white">
          <a:xfrm>
            <a:off x="1095804" y="2364732"/>
            <a:ext cx="228495" cy="1905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F33CC49-C8C5-8444-A5A6-87703AD735F5}"/>
              </a:ext>
            </a:extLst>
          </p:cNvPr>
          <p:cNvSpPr/>
          <p:nvPr/>
        </p:nvSpPr>
        <p:spPr bwMode="white">
          <a:xfrm>
            <a:off x="1095804" y="3241263"/>
            <a:ext cx="228495" cy="1905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1E5505B-F174-003F-9998-3C8A34A0B1AB}"/>
              </a:ext>
            </a:extLst>
          </p:cNvPr>
          <p:cNvSpPr/>
          <p:nvPr/>
        </p:nvSpPr>
        <p:spPr bwMode="white">
          <a:xfrm>
            <a:off x="1086283" y="4117795"/>
            <a:ext cx="247537" cy="1905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6759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7236735-FF91-FDFD-88E1-24B730F98A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14" y="800872"/>
            <a:ext cx="11520000" cy="50759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67DCE3C-5FE8-1EA9-8824-8A98B80BD2DD}"/>
              </a:ext>
            </a:extLst>
          </p:cNvPr>
          <p:cNvSpPr/>
          <p:nvPr/>
        </p:nvSpPr>
        <p:spPr bwMode="white">
          <a:xfrm>
            <a:off x="5242768" y="1581781"/>
            <a:ext cx="247537" cy="1999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BBB931E-367A-0423-42D1-18F85031FCD7}"/>
              </a:ext>
            </a:extLst>
          </p:cNvPr>
          <p:cNvSpPr/>
          <p:nvPr/>
        </p:nvSpPr>
        <p:spPr bwMode="white">
          <a:xfrm>
            <a:off x="2443694" y="2334120"/>
            <a:ext cx="228495" cy="1904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37BD1DC5-4381-3F71-5B6A-59A0626F60B6}"/>
              </a:ext>
            </a:extLst>
          </p:cNvPr>
          <p:cNvSpPr/>
          <p:nvPr/>
        </p:nvSpPr>
        <p:spPr bwMode="white">
          <a:xfrm>
            <a:off x="2443694" y="3819752"/>
            <a:ext cx="247537" cy="1999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7B204354-AD8F-F37B-BA57-17C30C039F26}"/>
              </a:ext>
            </a:extLst>
          </p:cNvPr>
          <p:cNvSpPr/>
          <p:nvPr/>
        </p:nvSpPr>
        <p:spPr bwMode="white">
          <a:xfrm>
            <a:off x="4557280" y="4562568"/>
            <a:ext cx="238016" cy="1999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720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2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2024-01-21T10:52:55Z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