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2" d="100"/>
          <a:sy n="62" d="100"/>
        </p:scale>
        <p:origin x="898" y="5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3BE8053-6C95-2DBB-8E5D-AE2D5A0C21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56" b="20892"/>
          <a:stretch/>
        </p:blipFill>
        <p:spPr>
          <a:xfrm>
            <a:off x="5092638" y="3560400"/>
            <a:ext cx="3161676" cy="8775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49C2E9BF-AE67-778F-4B13-5B483225DA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55" b="59202"/>
          <a:stretch/>
        </p:blipFill>
        <p:spPr>
          <a:xfrm>
            <a:off x="2385570" y="2269823"/>
            <a:ext cx="7939048" cy="9031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E407109-1A16-F54C-F5C3-CFB62D352E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212616"/>
            <a:ext cx="11520000" cy="29223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4127536-D7BD-4BC7-EDAF-9A51F2C68BAB}"/>
              </a:ext>
            </a:extLst>
          </p:cNvPr>
          <p:cNvSpPr/>
          <p:nvPr/>
        </p:nvSpPr>
        <p:spPr bwMode="white">
          <a:xfrm>
            <a:off x="1102611" y="1871581"/>
            <a:ext cx="247537" cy="2005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151FB12-80A6-68A3-E70F-C5364486A236}"/>
              </a:ext>
            </a:extLst>
          </p:cNvPr>
          <p:cNvSpPr/>
          <p:nvPr/>
        </p:nvSpPr>
        <p:spPr bwMode="white">
          <a:xfrm>
            <a:off x="1112132" y="2358642"/>
            <a:ext cx="228495" cy="1910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9865A7C-9C52-E1D9-16D0-2008C7B4A315}"/>
              </a:ext>
            </a:extLst>
          </p:cNvPr>
          <p:cNvSpPr/>
          <p:nvPr/>
        </p:nvSpPr>
        <p:spPr bwMode="white">
          <a:xfrm>
            <a:off x="1112132" y="2836153"/>
            <a:ext cx="228495" cy="1910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FAA25EE-FE23-35A4-EC4D-A2812B048B89}"/>
              </a:ext>
            </a:extLst>
          </p:cNvPr>
          <p:cNvSpPr/>
          <p:nvPr/>
        </p:nvSpPr>
        <p:spPr bwMode="white">
          <a:xfrm>
            <a:off x="1112132" y="3304114"/>
            <a:ext cx="228495" cy="2005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90BEB7E-9F5C-2A8B-BC98-143799202CC2}"/>
              </a:ext>
            </a:extLst>
          </p:cNvPr>
          <p:cNvSpPr/>
          <p:nvPr/>
        </p:nvSpPr>
        <p:spPr bwMode="white">
          <a:xfrm>
            <a:off x="1102611" y="3781625"/>
            <a:ext cx="247537" cy="2005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665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1A5FFB4-580A-0B98-3A96-D5BEABE6C9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56" y="804843"/>
            <a:ext cx="11520000" cy="43814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6ECA6BB-E5EE-45D8-C7A9-87DCFF2C45AB}"/>
              </a:ext>
            </a:extLst>
          </p:cNvPr>
          <p:cNvSpPr/>
          <p:nvPr/>
        </p:nvSpPr>
        <p:spPr bwMode="white">
          <a:xfrm>
            <a:off x="2095595" y="2833661"/>
            <a:ext cx="552198" cy="2857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588609A-CCCB-39CE-C42F-741613F59D1A}"/>
              </a:ext>
            </a:extLst>
          </p:cNvPr>
          <p:cNvSpPr/>
          <p:nvPr/>
        </p:nvSpPr>
        <p:spPr bwMode="white">
          <a:xfrm>
            <a:off x="3447529" y="4205256"/>
            <a:ext cx="1313851" cy="3714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058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ACCA837-6794-0725-6376-884151555C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1101406"/>
            <a:ext cx="11520000" cy="43525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B00CB07-A90C-ECCA-EEA1-B59A9FB2DCEC}"/>
              </a:ext>
            </a:extLst>
          </p:cNvPr>
          <p:cNvSpPr/>
          <p:nvPr/>
        </p:nvSpPr>
        <p:spPr bwMode="white">
          <a:xfrm>
            <a:off x="2871272" y="1577615"/>
            <a:ext cx="571239" cy="5143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CBAF8E2-5C13-5FD0-52B8-0EFE8645FC1C}"/>
              </a:ext>
            </a:extLst>
          </p:cNvPr>
          <p:cNvSpPr/>
          <p:nvPr/>
        </p:nvSpPr>
        <p:spPr bwMode="white">
          <a:xfrm>
            <a:off x="5689388" y="1577615"/>
            <a:ext cx="1132958" cy="5238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5AC7495-D246-296C-E2C1-DE28C5252519}"/>
              </a:ext>
            </a:extLst>
          </p:cNvPr>
          <p:cNvSpPr/>
          <p:nvPr/>
        </p:nvSpPr>
        <p:spPr bwMode="white">
          <a:xfrm>
            <a:off x="2566611" y="3025290"/>
            <a:ext cx="904462" cy="3619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8BD200E-6834-C0B3-E6EA-6985C9C973D7}"/>
              </a:ext>
            </a:extLst>
          </p:cNvPr>
          <p:cNvSpPr/>
          <p:nvPr/>
        </p:nvSpPr>
        <p:spPr bwMode="white">
          <a:xfrm>
            <a:off x="2747504" y="4472966"/>
            <a:ext cx="866380" cy="3619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924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B9ED1DA-40E8-7F0B-94C9-4B1EEE9203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854271"/>
            <a:ext cx="11520000" cy="42202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DAB8C50-9D10-4BCD-4972-AF16739DA512}"/>
              </a:ext>
            </a:extLst>
          </p:cNvPr>
          <p:cNvSpPr/>
          <p:nvPr/>
        </p:nvSpPr>
        <p:spPr bwMode="white">
          <a:xfrm>
            <a:off x="1853513" y="4398162"/>
            <a:ext cx="9304637" cy="5334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070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2024-01-21T10:51:46Z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