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AA6814-875C-C77E-ADCF-589B7CD72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53" b="21895"/>
          <a:stretch/>
        </p:blipFill>
        <p:spPr>
          <a:xfrm>
            <a:off x="4765076" y="3560400"/>
            <a:ext cx="3180035" cy="858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9C2E9BF-AE67-778F-4B13-5B483225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5" b="59202"/>
          <a:stretch/>
        </p:blipFill>
        <p:spPr>
          <a:xfrm>
            <a:off x="2385570" y="2269823"/>
            <a:ext cx="7939048" cy="90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8AD4CD-772C-5B6C-1A49-CE8835BF97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7" y="621257"/>
            <a:ext cx="11520000" cy="5088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1E64125-8A0E-94AD-2410-5F9861E4A69F}"/>
              </a:ext>
            </a:extLst>
          </p:cNvPr>
          <p:cNvSpPr/>
          <p:nvPr/>
        </p:nvSpPr>
        <p:spPr bwMode="white">
          <a:xfrm>
            <a:off x="4907333" y="2698507"/>
            <a:ext cx="1009190" cy="362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EB85159-8AF9-F323-03E3-DDC7E15C2563}"/>
              </a:ext>
            </a:extLst>
          </p:cNvPr>
          <p:cNvSpPr/>
          <p:nvPr/>
        </p:nvSpPr>
        <p:spPr bwMode="white">
          <a:xfrm>
            <a:off x="5278639" y="3470329"/>
            <a:ext cx="523636" cy="362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B14B259-2D1A-60F5-81D0-D392DD93F19D}"/>
              </a:ext>
            </a:extLst>
          </p:cNvPr>
          <p:cNvSpPr/>
          <p:nvPr/>
        </p:nvSpPr>
        <p:spPr bwMode="white">
          <a:xfrm>
            <a:off x="5021581" y="4242151"/>
            <a:ext cx="752132" cy="362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08CBB90-431E-D85F-7C32-D6E01FAE5A37}"/>
              </a:ext>
            </a:extLst>
          </p:cNvPr>
          <p:cNvSpPr/>
          <p:nvPr/>
        </p:nvSpPr>
        <p:spPr bwMode="white">
          <a:xfrm>
            <a:off x="4850209" y="5013974"/>
            <a:ext cx="1313851" cy="362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28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4099E9-B0A0-7F7A-DD4C-FB65C6814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96023"/>
            <a:ext cx="11520000" cy="3492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023390-58D4-4F02-D420-FAED1D451F92}"/>
              </a:ext>
            </a:extLst>
          </p:cNvPr>
          <p:cNvSpPr/>
          <p:nvPr/>
        </p:nvSpPr>
        <p:spPr bwMode="white">
          <a:xfrm>
            <a:off x="1112132" y="1806783"/>
            <a:ext cx="228495" cy="20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9997C1-9668-E7C5-7D8B-F8207312E2F8}"/>
              </a:ext>
            </a:extLst>
          </p:cNvPr>
          <p:cNvSpPr/>
          <p:nvPr/>
        </p:nvSpPr>
        <p:spPr bwMode="white">
          <a:xfrm>
            <a:off x="1112132" y="2799269"/>
            <a:ext cx="238016" cy="20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AE73DC3-21B4-2835-34F9-04FD7728FC4C}"/>
              </a:ext>
            </a:extLst>
          </p:cNvPr>
          <p:cNvSpPr/>
          <p:nvPr/>
        </p:nvSpPr>
        <p:spPr bwMode="white">
          <a:xfrm>
            <a:off x="1112132" y="3858558"/>
            <a:ext cx="228495" cy="190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9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703ACA-D9D5-D348-4300-7DD28DA27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7" y="555943"/>
            <a:ext cx="11520000" cy="5571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87ED62-E35F-0BF0-CB9B-879C100A36F6}"/>
              </a:ext>
            </a:extLst>
          </p:cNvPr>
          <p:cNvSpPr/>
          <p:nvPr/>
        </p:nvSpPr>
        <p:spPr bwMode="white">
          <a:xfrm>
            <a:off x="1803598" y="3699081"/>
            <a:ext cx="8473388" cy="1009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2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E51C1B-4F20-8C2E-D49D-2EA1FD25D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313589"/>
            <a:ext cx="11520000" cy="1818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77EA231-22EC-A99E-185D-73ED34802F0C}"/>
              </a:ext>
            </a:extLst>
          </p:cNvPr>
          <p:cNvSpPr/>
          <p:nvPr/>
        </p:nvSpPr>
        <p:spPr bwMode="white">
          <a:xfrm>
            <a:off x="986181" y="1865873"/>
            <a:ext cx="218975" cy="19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2E9350-6D01-1A71-F7A3-98C58B6B5D43}"/>
              </a:ext>
            </a:extLst>
          </p:cNvPr>
          <p:cNvSpPr/>
          <p:nvPr/>
        </p:nvSpPr>
        <p:spPr bwMode="white">
          <a:xfrm>
            <a:off x="986181" y="2322936"/>
            <a:ext cx="218975" cy="19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858E2C-654E-1CAB-0815-1292B21ECFEB}"/>
              </a:ext>
            </a:extLst>
          </p:cNvPr>
          <p:cNvSpPr/>
          <p:nvPr/>
        </p:nvSpPr>
        <p:spPr bwMode="white">
          <a:xfrm>
            <a:off x="976661" y="2789521"/>
            <a:ext cx="238016" cy="19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8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2024-01-21T10:50:18Z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