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C2E9BF-AE67-778F-4B13-5B483225DA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5"/>
          <a:stretch/>
        </p:blipFill>
        <p:spPr>
          <a:xfrm>
            <a:off x="2385570" y="2269822"/>
            <a:ext cx="7939048" cy="2213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BD17BE-1315-4D31-F402-14436D96A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8102"/>
            <a:ext cx="11520000" cy="260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8F4E34-B596-CDC9-9E46-782E8FC5E590}"/>
              </a:ext>
            </a:extLst>
          </p:cNvPr>
          <p:cNvSpPr/>
          <p:nvPr/>
        </p:nvSpPr>
        <p:spPr bwMode="white">
          <a:xfrm>
            <a:off x="1112132" y="1972127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33E287-959B-FD07-842C-5F22A1132793}"/>
              </a:ext>
            </a:extLst>
          </p:cNvPr>
          <p:cNvSpPr/>
          <p:nvPr/>
        </p:nvSpPr>
        <p:spPr bwMode="white">
          <a:xfrm>
            <a:off x="1112132" y="2477683"/>
            <a:ext cx="228495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06B143-400A-2425-E768-6A179253BDCD}"/>
              </a:ext>
            </a:extLst>
          </p:cNvPr>
          <p:cNvSpPr/>
          <p:nvPr/>
        </p:nvSpPr>
        <p:spPr bwMode="white">
          <a:xfrm>
            <a:off x="1112132" y="2992778"/>
            <a:ext cx="238016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A2A89F-E15A-9519-FD14-85C191AE2EBA}"/>
              </a:ext>
            </a:extLst>
          </p:cNvPr>
          <p:cNvSpPr/>
          <p:nvPr/>
        </p:nvSpPr>
        <p:spPr bwMode="white">
          <a:xfrm>
            <a:off x="1112132" y="3507873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26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FC6804-0837-3FC1-29EF-0EEE2834FB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938735"/>
            <a:ext cx="11520000" cy="366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16B870-451E-376F-FF1A-6B11C36B52A0}"/>
              </a:ext>
            </a:extLst>
          </p:cNvPr>
          <p:cNvSpPr/>
          <p:nvPr/>
        </p:nvSpPr>
        <p:spPr bwMode="white">
          <a:xfrm>
            <a:off x="1100557" y="1701705"/>
            <a:ext cx="238016" cy="200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D18D6B-88D9-866B-318F-A4A430C2E65E}"/>
              </a:ext>
            </a:extLst>
          </p:cNvPr>
          <p:cNvSpPr/>
          <p:nvPr/>
        </p:nvSpPr>
        <p:spPr bwMode="white">
          <a:xfrm>
            <a:off x="1100557" y="2731716"/>
            <a:ext cx="228495" cy="190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02CB32-54A8-5E85-0698-E0EA0B51DC83}"/>
              </a:ext>
            </a:extLst>
          </p:cNvPr>
          <p:cNvSpPr/>
          <p:nvPr/>
        </p:nvSpPr>
        <p:spPr bwMode="white">
          <a:xfrm>
            <a:off x="1091036" y="3752190"/>
            <a:ext cx="247537" cy="200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5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7090A3-3FB3-7069-35FC-83E756DB4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" y="834562"/>
            <a:ext cx="11520000" cy="4170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A6BA4A-CD47-32F5-5995-046A89BDB201}"/>
              </a:ext>
            </a:extLst>
          </p:cNvPr>
          <p:cNvSpPr/>
          <p:nvPr/>
        </p:nvSpPr>
        <p:spPr bwMode="white">
          <a:xfrm>
            <a:off x="1100558" y="1596329"/>
            <a:ext cx="238016" cy="190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18EBDC-2A27-32E2-AE29-F851A776E699}"/>
              </a:ext>
            </a:extLst>
          </p:cNvPr>
          <p:cNvSpPr/>
          <p:nvPr/>
        </p:nvSpPr>
        <p:spPr bwMode="white">
          <a:xfrm>
            <a:off x="1100558" y="2110522"/>
            <a:ext cx="228495" cy="190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D1F72F-323F-C892-857C-C41F4FF551A2}"/>
              </a:ext>
            </a:extLst>
          </p:cNvPr>
          <p:cNvSpPr/>
          <p:nvPr/>
        </p:nvSpPr>
        <p:spPr bwMode="white">
          <a:xfrm>
            <a:off x="1100558" y="2615193"/>
            <a:ext cx="238016" cy="2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5FC689-DC8F-2BC3-14D8-F3EEDC6BA719}"/>
              </a:ext>
            </a:extLst>
          </p:cNvPr>
          <p:cNvSpPr/>
          <p:nvPr/>
        </p:nvSpPr>
        <p:spPr bwMode="white">
          <a:xfrm>
            <a:off x="1091037" y="3129387"/>
            <a:ext cx="247537" cy="19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0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22AD2D-5FFD-D455-14B6-C39AE448A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2987"/>
            <a:ext cx="11520000" cy="4650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6294BD-6562-A249-F8C6-4E6FE8D97527}"/>
              </a:ext>
            </a:extLst>
          </p:cNvPr>
          <p:cNvSpPr/>
          <p:nvPr/>
        </p:nvSpPr>
        <p:spPr bwMode="white">
          <a:xfrm>
            <a:off x="2321256" y="2033172"/>
            <a:ext cx="247537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744887-A678-9F14-583D-410955EA0FB6}"/>
              </a:ext>
            </a:extLst>
          </p:cNvPr>
          <p:cNvSpPr/>
          <p:nvPr/>
        </p:nvSpPr>
        <p:spPr bwMode="white">
          <a:xfrm>
            <a:off x="4549090" y="3052777"/>
            <a:ext cx="257057" cy="2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E891F7-ED16-B9AC-0136-BB4AC1F4A951}"/>
              </a:ext>
            </a:extLst>
          </p:cNvPr>
          <p:cNvSpPr/>
          <p:nvPr/>
        </p:nvSpPr>
        <p:spPr bwMode="white">
          <a:xfrm>
            <a:off x="5891504" y="3576873"/>
            <a:ext cx="238016" cy="2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0EA47F-C4E4-4B2E-F4EF-6FAF408135B5}"/>
              </a:ext>
            </a:extLst>
          </p:cNvPr>
          <p:cNvSpPr/>
          <p:nvPr/>
        </p:nvSpPr>
        <p:spPr bwMode="white">
          <a:xfrm>
            <a:off x="2321256" y="4615536"/>
            <a:ext cx="228495" cy="19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4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2024-01-21T10:48:33Z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